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33" r:id="rId4"/>
    <p:sldMasterId id="2147483769" r:id="rId5"/>
    <p:sldMasterId id="2147483873" r:id="rId6"/>
    <p:sldMasterId id="2147483885" r:id="rId7"/>
    <p:sldMasterId id="2147483897" r:id="rId8"/>
    <p:sldMasterId id="2147483909" r:id="rId9"/>
    <p:sldMasterId id="2147483921" r:id="rId10"/>
    <p:sldMasterId id="2147483933" r:id="rId11"/>
    <p:sldMasterId id="2147483945" r:id="rId12"/>
    <p:sldMasterId id="2147483957" r:id="rId13"/>
    <p:sldMasterId id="2147483969" r:id="rId14"/>
    <p:sldMasterId id="2147483982" r:id="rId15"/>
    <p:sldMasterId id="2147483994" r:id="rId16"/>
    <p:sldMasterId id="2147484006" r:id="rId17"/>
    <p:sldMasterId id="2147484018" r:id="rId18"/>
    <p:sldMasterId id="2147484031" r:id="rId19"/>
  </p:sldMasterIdLst>
  <p:notesMasterIdLst>
    <p:notesMasterId r:id="rId83"/>
  </p:notesMasterIdLst>
  <p:sldIdLst>
    <p:sldId id="256" r:id="rId20"/>
    <p:sldId id="257" r:id="rId21"/>
    <p:sldId id="345" r:id="rId22"/>
    <p:sldId id="260" r:id="rId23"/>
    <p:sldId id="346" r:id="rId24"/>
    <p:sldId id="263" r:id="rId25"/>
    <p:sldId id="266" r:id="rId26"/>
    <p:sldId id="347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60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7" r:id="rId48"/>
    <p:sldId id="359" r:id="rId49"/>
    <p:sldId id="361" r:id="rId50"/>
    <p:sldId id="288" r:id="rId51"/>
    <p:sldId id="289" r:id="rId52"/>
    <p:sldId id="290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3" r:id="rId64"/>
    <p:sldId id="302" r:id="rId65"/>
    <p:sldId id="304" r:id="rId66"/>
    <p:sldId id="305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313" r:id="rId75"/>
    <p:sldId id="315" r:id="rId76"/>
    <p:sldId id="318" r:id="rId77"/>
    <p:sldId id="317" r:id="rId78"/>
    <p:sldId id="316" r:id="rId79"/>
    <p:sldId id="320" r:id="rId80"/>
    <p:sldId id="319" r:id="rId81"/>
    <p:sldId id="331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CC"/>
    <a:srgbClr val="006600"/>
    <a:srgbClr val="CC0000"/>
    <a:srgbClr val="FF00FF"/>
    <a:srgbClr val="00FF00"/>
    <a:srgbClr val="FF0066"/>
    <a:srgbClr val="C4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tableStyles" Target="tableStyles.xml"/><Relationship Id="rId61" Type="http://schemas.openxmlformats.org/officeDocument/2006/relationships/slide" Target="slides/slide42.xml"/><Relationship Id="rId82" Type="http://schemas.openxmlformats.org/officeDocument/2006/relationships/slide" Target="slides/slide6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8:34:12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17686 9327 0,'25'0'93,"-1"0"-93,1 0 16,0-25-16,0 25 16,49 0-16,-49 0 0,25 0 15,-26 0-15,26 0 16,-25 0-16,24 0 15,-24 0-15,25-25 16,-1 25-16,-24 0 16,0 0-16,0 0 15,24-25 1,-24 25 0</inkml:trace>
  <inkml:trace contextRef="#ctx0" brushRef="#br0" timeOffset="2475.8284">24854 14808 0,'-25'50'32,"25"-25"15,0 0-32,50-1 1,-25-24-1,0 0-15,0 25 16,-1 0-16,1-25 16,0 0-16,0 25 15,0-25-15,24 0 16,1 0-16,-1 0 16,-24 0-1,0 0-15,25-25 16,-26 25-1,1-25-15,0 25 0,0-25 32,0 1 61,-25-1-46,0-25-31,0 25-16,0 1 16,0-1-1,0 0-15,0 0 16,0 0-16,-25 25 15,25-24-15,-25-1 32,25 0-32,-25 0 15,0 25 1,25-25 0,-24 25-1,-1 0 1,0-24-16,0-1 15,-24 25 17,24 0-1,0 0-15,0 0 15,0 25-31,1-25 15,-1 0-15,0 0 16,0 24 93,0-24-109,1 0 16,-1 25-16,0 0 16,0-25-16,0 25 15,0 0 1,25-1-16,-24-24 16,24 25-1,0 0 110</inkml:trace>
  <inkml:trace contextRef="#ctx0" brushRef="#br0" timeOffset="4489.9332">25474 14511 0,'0'25'235,"0"-1"-220,0 1-15,0 25 16,0-25-1,0-1-15,0 26 16,0 24-16,0 26 16,0-51-16,0-24 15,0 0-15,0 24 16,0 1-16,0 24 16,0-24-16,0 0 15,0-26-15,0 1 0,0 0 16,0 0-1,0 0 1,-24 24 15,24-24-31,-25 0 16,0 0 0,0 0 15,0-1-31,1-24 15,-1 0 1,0 25-16,0 0 16,-24-25-16,24 25 15,0-25-15,0 25 16,0-25-16,1 0 16,-26 0-16,25 0 15,0 0 1,1 0-16,-1 0 15,0-25 1,25-25 0</inkml:trace>
  <inkml:trace contextRef="#ctx0" brushRef="#br0" timeOffset="8099.6513">22101 14635 0,'-25'0'250,"0"0"-234,-24-25 0,-1 0-1,25 0-15,-24 1 0,-1-1 16,1 25-16,-1 0 15,0 0-15,1-25 16,24 25-16,0 0 16,0 0-1,25 25 32,0 0-31,0-1-1,0 1-15,0 0 16,-25-25 0,25 50-1,-24-1 17,24 1-17,0-25-15,0-1 0,0 1 16,0 25-16,0-25 15,0 24 1,49-49-16,-49 25 16,0 0-16,25 0 15,0-25-15,0 0 0,-1 24 16,1 1 0,0-25-16,0 0 15,0 0-15,0 0 16,-1 0-1,-24-25-15,25 25 16,0-24-16,25-1 16,-1-25-16,-49 25 15,25-24-15,25-26 16,-26 1-16,1 24 0,0 26 16,-25-1-16,0 0 15,0 0 1,0-24-16,0-1 15,0-24-15,0 49 16,0-50-16,0 26 16,0 24-16,0-50 0,25 1 15,-25 24-15,25-24 16,-25 24-16,24 1 16,-24-1-16,0 1 15,25 49-15,-25-25 16,0 0-16,0 0 15,0 0 1,0 50 125,0 0-126,0 25 1,0-26 0,0 1-1,0 0 1,0 25-16,0-26 15,0 1-15,0 25 16,0-25-16,0 24 16,0-24-16,0 0 15,0 0 1,0 24 0,0-24-16,0 0 0,0 0 15,0 24-15,0 1 16,0-25-16,0 0 15,0-1-15,0 26 16,0-25 0,-25 0-16,25 24 15,0 1 1,0-25-16,0 24 16,0-24-16,0 25 15,0-1 1,0-24-16,0 0 15,0 0-15,-24-1 16,24 26-16,0-25 16,0 0-16,0-1 15,0 26-15,0-25 16,0 0-16,0-50 109,24 25-93,-24-25-16,25-25 16,25-24-16,-25 24 15,-1 50-15,26-74 16,0 49-16,-26-49 15,1 24 1,0-24-16,-25 49 0,0-25 31</inkml:trace>
  <inkml:trace contextRef="#ctx0" brushRef="#br0" timeOffset="9495.5099">22324 14759 0,'0'25'32,"0"-1"-17,0 1 1,0 0-16,0 0 15,0 0-15,0-1 16,0 26-16,0-25 16,0 0-1,25-25-15,-25 24 16,25-24-16,-25 25 16,49-25-16,-24 25 15,0-25-15,0 0 16,0 0-16,-1 0 15,26 0 1,-25 0-16,0-25 0,-1 0 16,1 25-16,25-24 15,-25-1 1,0 0-16,-1 0 0,-24 0 16,0 1-16,25-1 15,-25 0-15,0 0 16,0 0-1,0 1 1,0-1 15,0 0-15,0 0 0,-25 25-1,1-25 1,-1 25-1,25-24-15,-25 24 16,25-25-16,-50 25 0,25 0 47,-24 0-31,24 0-1,0 0-15,0 0 16,1 0-1,-1 0 1,0 0 0</inkml:trace>
  <inkml:trace contextRef="#ctx0" brushRef="#br0" timeOffset="11165.6472">22920 14635 0,'0'25'15,"0"-1"266,0 1-265,0 25-16,0-25 16,0-1-16,0 26 15,0 0 1,0-1-16,0 1 16,0 24-16,-25-24 15,25-25-15,0-1 16,0 26-1,0-25 1,25-25 47,-1 0-17,-24-25-30,75 0-16,-50-49 0,-1 74 16,-24-25-16,25-25 15,0 1-15,0 24 16,0-25-16,-25 26 16,24-1-16</inkml:trace>
  <inkml:trace contextRef="#ctx0" brushRef="#br0" timeOffset="12788.55">23292 14734 0,'0'25'16,"-25"-25"-1,25 25 1,0-1-16,0 1 16,0 0 15,0 0-16,0 0-15,0-1 47,25-24-31,-25 25 0,24 0-16,1-25 15,0 0 1,-25 25-1,25-25 1,0 0 0,-1-25-1,26 0 1,-50 0 46,0-24-62,0-1 16,0 1 0,0-1-1,0 25 1,0-24-16,0 24 16,0 0-16,0 0 31,-25 25 0,-24 0-15,24 0-16,-25 0 15,25 0 1,1 0 31,-1 0-32,0 0 1,0 0 31,25 25-31</inkml:trace>
  <inkml:trace contextRef="#ctx0" brushRef="#br0" timeOffset="13920.9993">23589 14684 0,'0'50'0,"0"0"16,0-1-16,0 1 16,0-25-16,0-1 0,0 1 15,0 50-15,0-1 16,0 0-16,0 1 16,0-50-16,-25-25 15,25 49-15,0 26 16,0-26-16,0 26 15,0-50-15,0 24 0,0-24 16,-24 0-16,24 0 16,0-1-16,-25 1 15,25 0-15,0 0 16,-25 0-16,25-1 16,0 1-1,-25-25 1,25 25-1,-25-25-15,-24 0 16,-1 0 0,25 0-16,1 25 0,-1-25 15,-25 0 1,25 0 0,25-25-1,-24 25-15,-1-25 16,0 0-16,0 25 0,25-24 15,-25 24 1,1-25-16</inkml:trace>
  <inkml:trace contextRef="#ctx0" brushRef="#br0" timeOffset="16691.4594">18802 13717 0,'25'0'109,"-25"25"-77,25 0 46,-25-1-78,24 1 15,1 50-15,-25-26 0,0 75 16,25-74-16,-25-1 16,25-24-16,-25 25 15,0-25-15,0 49 16,0-49-16,0 25 16,0-1-1,0-24-15,25 0 0,-25 24 16,0-24-1,0 0 1,24 25 0,-24-26-16,0 1 31,0 0 0,0 25 94,0-1-109,0-74 78,25-99-79,0 75-15,-25-1 16,25 1-16,-25 24 0,25-50 15,-1 1-15,1-1 16,-25 26-16,25-1 16,0 25-16,0 25 15,-1-24-15,-24-1 16,25 25-16,0 0 94,0 25-1,-25-1-61,25 26-17,-25-25-15,0 0 16,0 24-16,0 1 16,0-25-16,0 0 15,24-1-15,-24 1 16,0 0-16,0 25 15,0-26-15,0 1 16,0 0-16,0 25 16,0-26-16,0 26 0,0-25 15,25 24 1</inkml:trace>
  <inkml:trace contextRef="#ctx0" brushRef="#br0" timeOffset="18309.3822">19769 14312 0,'0'25'32,"-24"-25"-17,-1 25 1,25 25 15,0-26-15,0 1-1,0 0 1,-25 0-16,25 0 16,0-1 31,0 1-32,0 25 1,0-25-16,0-1 15,0 1-15,0 0 0,0 25 16,0-26 0,0 1-16,0 0 15,0 25 1,50-50 0,-50 24-16,24-24 15,1 0-15,25 25 16,-1 0-16,26-25 15,-50 0-15,49 0 16,-49 0-16,0 0 16,24 0-16,1-25 15,-25 25-15,-1-25 16,26 1-16,-25 24 16,0-25-16,-25 0 15,0 0-15,0-24 16,0 24-1,0-25 1,0 25 0,0 1-16,0-1 15,0 0 1,-25 0 0,25 0-1,-25-24-15,0 24 16,0 0-16,1 0 15,-1 1-15,0-1 16,0 0 0,0 25-16,1-25 15,24 0 1,-25 25-16,0 0 0,-25 0 16,26-25-16,-1 25 15,-25 0-15,1 0 16,24 0-16,-25 0 15,25 0 17,-24 25-32,24-25 0,0 25 15,-24 50 32</inkml:trace>
  <inkml:trace contextRef="#ctx0" brushRef="#br0" timeOffset="20130.5368">20489 14337 0,'0'25'266,"0"25"-266,0-26 16,0 1-16,0 25 15,0-1 1,0 1-16,0 49 16,0 0-16,0-49 15,0 24-15,0-24 16,0 24-16,0 1 15,0-26-15,0-24 0,0 25 16,0-25-16,0-1 16,0 1-16,-25 25 15,25 0-15,0-26 16,0 1-16,-25 0 16,25 0-16,-25 0 15,0 24 16,-24-24-15,24 0 0,-25-25-16,-24 25 15,24-1-15,-24 1 16,49-25-16,0 0 16,-24 0-16,24 0 15,-25 25-15,26-25 31,-1 0-15,25-25 0,-25 25-1</inkml:trace>
  <inkml:trace contextRef="#ctx0" brushRef="#br0" timeOffset="22086.156">16346 13742 0,'0'25'234,"0"-1"-218,0 26-16,0 0 15,0 24 1,0 25-16,0 0 15,-25-49-15,25 49 16,-24 25-16,-1 50 16,0-75-16,0-24 15,0 24-15,25 0 16,0-25-16,0-24 16,0 0-16,-24-26 31</inkml:trace>
  <inkml:trace contextRef="#ctx0" brushRef="#br0" timeOffset="23849.7584">16768 14337 0,'-25'0'16,"25"25"31,0 0-16,0 0 0,-25-25 0,1 0-31,-1 0 16,0 24-16,0 1 16,0-25-16,1 0 15,24 25-15,-25-25 31,0 0-31,0 50 16,0-50 0,1 0-1,-1 0 1,0 24-16,0-24 31,0 0-15,25 25-1,25 0 282,0 0-281,25 24-16,-26-24 16,1 0-16,0 25 15,25-1 1,-26-49-1,1 25-15,0-25 16,0 0-16,-25 25 16,25-25-16,-25 25 15,49-25-15,-49 24 16,25-24 0,-25 25-16,25-25 15,-25 25-15,25 0 16,-25 0-1,24-25-15,-24 24 16,0 1 0,25 0 31</inkml:trace>
  <inkml:trace contextRef="#ctx0" brushRef="#br0" timeOffset="26358.1676">17611 14387 0,'-24'0'16,"24"-25"-1,-25 25-15,0 0 16,0-25-16,0 25 16,0 0-1,1 0 1,-1 0-16,0 25 47,-25-25-32,50 25 1,-24-25 0,24 25-1,-25-1 1,25 1-1,-25 0 1,0 0-16,25 0 16,-25-1-1,25 1-15,-24 0 16,24 25 31,0-26-16,0 1-15,0 0-1,0 0-15,0 24 16,24-24 0,-24 0-16,50 0 46,-50 0-30,25-25-16,0 24 16,-1-24 15,1 0 0,0 0-15,0 0-16,24 0 15,-24-49-15,0 49 16,25-25-16,-25 0 16,-1 0-16,1 1 15,0 24-15,-25-50 16,50 50 0,-50-25-1,0 0 1,24 1-1,-24-26 1,0 25 0,0 0-16,25-24 15,-25 24-15,0 0 16,0 0-16,25 1 16,-25-1-1,0 0-15,-25 25 141,25 25-94,0 24-32,0 1 1,0-25-16,0 24 16,0-24-1,0 25 1,0-1-1,0-24-15,0 25 16,0-1-16,0-24 16,0 25-16,0-1 15,0-24-15,0 25 16,0-25 0,0-1-16,0 26 15,0-25-15,0 24 16,0-24-16,0 0 15,0 0-15,-25 24 32,25-24-17,0 25 1,0-25 15,-24 0-31,24 24 16,0 1-1,0-25 1,0-1 0,-25 1-16,25 0 15,-25 0 1,0 0 15,-24-1-15,24-24-1,0 25-15,-25-25 16,1 50 0,24-25-16,0-25 15,0 0-15,0 24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8:46:11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11485 11658 0,'0'-25'219,"24"25"-188,-24-49-15,50-1-16,-25 1 15,-25 24-15,0 0 16,25-25-16,-25 1 16,24-1-16,-24 25 15,0-24-15,0-1 16,25 0 0,-25 26-1,25-1-15,-25 0 16,0 0-16,0-24 15,0 24 32,0 74 0,0-24 0,0 25 0,0-25-31,0-1-1,0 26-15,0-25 0,0 25 16,0-1-16,0 1 15,0-25-15,0-1 16,0 26 0,0 24-1,0-24-15,0-25 16,0 24-16,0 1 0,0 0 16,0-26-16,0 1 15,0 0-15,0 0 16,0 0-16,-25 24 15,25-24-15,0 0 16,0 24 0</inkml:trace>
  <inkml:trace contextRef="#ctx0" brushRef="#br0" timeOffset="2637.0576">12328 11485 0,'-50'0'16,"26"0"15,-1 0-15,0 0-16,0 24 47,0-24-16,0 50-15,1-50-1,-1 25 1,25 0 0,-25-1-16,25 26 46,0-25-30,0 0-16,-25-1 16,25 1-1,0 0 1,-25 0 0,25 24-1,0 1 1,0-25-1,0 0 1,0-1 15,25 1 1,0 0-17,25-25 16,-1 0 16,-24 0-47,25 0 47,-25 0-31,-1-25-16,1 25 15,0 0-15,-25-25 16,50 1-16,-26-1 31,-24 0-15,25 25 0,0-25-16,-25-24 15,0 24 1,25 25-1,-25-50-15,0-24 32,0 49-32,0 0 15,0-24-15,0 24 16,0 0 0,0 0-1,-25-24 79,25 24-47,0 50 78,0-1-110,0 1 1,0 50 0,0-26-1,0-24-15,0 49 16,0-49 0,25 25-1,-25-1 1,0 1-1,25 0-15,-25-1 16,0-24-16,0 25 16,0-1-16,0 1 15,0-25 1,0 49 0,0-49-16,0 0 15,0 24-15,0 26 16,0-50 15,0-1 0,0 1-15,0 0 15,0 0-31,0 0 16,0 24-1,0-24-15,0 0 16,0 24 0,-25-24-1,0 0 1,25 0-16,-25-25 16,0 49-16,1-49 15,-76 25-15,51 0 16,-1-25-16,25 25 15,-24 0-15,-1-1 16,0-24-16,1 0 16,-1 0-16,1 0 15,-1 0-15,25 0 16,0 0-16,1 0 0,24-24 16,-25 24-1,25-25-15,0 0 16,-25 0-16,25 0 15</inkml:trace>
  <inkml:trace contextRef="#ctx0" brushRef="#br0" timeOffset="4100.79">13717 11658 0,'25'0'157,"24"-25"-157,1 25 0,0 0 15,-1 0-15,1 0 16,-1 0-16,-24 0 16,0 0-16,0 0 15,24 0-15,-24 0 16,0 0-1,0 0-15,24 0 32</inkml:trace>
  <inkml:trace contextRef="#ctx0" brushRef="#br0" timeOffset="5445.1264">13742 12179 0,'25'-25'266,"-1"25"-251,51 0 1,24-25-16,-25 25 16,-24 0-16,24 0 0,1 0 15,-1 0-15,1 0 16,-50-24-16,24 24 15,-24 0 1,0 0 0</inkml:trace>
  <inkml:trace contextRef="#ctx0" brushRef="#br0" timeOffset="8598.2106">18256 11782 0,'-25'0'46,"1"0"-30,-1-25 0,0 1-1,25-1-15,-25 0 16,0 0 0,1 0-1,24 1-15,-25 24 16,0-50-16,0 50 15,0 0-15,1 0 16,-1-25 0,0 25-1,-25-25 1,26 25 15,-1 25 0,25 0 32,-25 0-47,25 0-16,-50-1 15,50 1 1,0 0-16,-24-25 15,24 25-15,-25 0 16,25 24-16,0-24 31,0 0 1,0 0-17,25-25 1,-25 49-16,0-24 15,24 25 1,-24-26-16,25 1 0,0-25 16,-25 25-16,0 0 15,25-25 1,-25 25 0,49-25 15,-24 0-16,-25-25 1,50 25-16,-25-50 16,-1 50-1,1-49-15,25 24 16,-50 0-16,25 0 0,-25 0 16,24 1-16,1-1 15,-25 0-15,25 0 16,-25-24-16,25-1 15,-25 0-15,0 1 16,0 24-16,0 0 0,0 0 16,0 1-1,0-1 1,0-25-16,0-24 31,0-1-31,0 51 16,0-51-16,0 50 15,0-24-15,0-1 16,0 0 0,0 26 15,0 48 31,0 1 17,0 25-64,0-1 1,0-24-1,0 0-15,0 25 16,0-1-16,0-24 16,0 25-16,0-25 15,0-1-15,0 1 16,0 0 0,0 0-1,0 0 1,0 24-1,0 1-15,0-25 0,0-1 16,0 1-16,0 0 16,0 0-1,0 0-15,0-1 16,0 1 0,0 0-1,0 25 1,0-26 15,0 1-15,0 0-16,0 0 15,0 0 1,0-1 0,0 1-1,0 0 1,25 0-1,-25 0 1,24-1 31,1-24-31,0 25 30,0-25-30,0 0-16,-1 0 16,1 0-1,0-25 1,-25 1-16,25-1 16,0 25-16,-25-25 15,24 0-15,-24 0 16,0-24-1,0 24-15</inkml:trace>
  <inkml:trace contextRef="#ctx0" brushRef="#br0" timeOffset="10928.9993">19025 11509 0,'-49'0'16,"24"0"15,0 0-15,0 0-16,0 0 15,1 0 17,-1 0-17,25 25 1,-25-25 0,0 0-1,0 25 1,1-25-1,24 25-15,-25 0 32,0-25-17,25 24 32,0 26-16,0 0-15,0-26 0,0 1-1,0 0-15,-25 25 16,25-26 15,0 1-15,0 0-1,0 0 1,0 0 0,0-1-1,0 1-15,0 0 32,0 25-32,0-26 15,0 1 1,25 25-1,0-50 1,-25 25-16,25 0 16,-1-25-1,1 0-15,0 0 16,0 0 0,24 0-1,1 0 1,-25 0-1,-25-25-15,49 25 16,-49-25-16,25 0 16,0 0-16,0-24 0,0-1 15,-1 25 1,-24 0-16,25 1 16,-25-1-1,0 0 1,0 0-16,25-24 15,-25-1-15,0 25 0,0-24 16,0 24 15,0-25-31,0 1 32,0 24-17,-25 25 16,50 0 63,-25 49-78,0-24-1,0 25-15,0-25 16,0 49 0,25-49-16,-25 0 15,0 24 1,0-24 0,25 25-1,-1-26-15,-24 1 16,0 0-1,0 0-15,25 24 32,0-24-32,-25 0 0,0 0 15,25 0 32,24-25-16,1 0-15,-25-25-16,0 25 16,-1-25-16,1 0 15,0 0-15,0-24 16,-25 24-16,25-25 16,0 26-16,-25-1 15,24 0-15,1 0 16,-25 0-16,25 1 15,-25-1-15</inkml:trace>
  <inkml:trace contextRef="#ctx0" brushRef="#br0" timeOffset="13155.3984">19943 11609 0,'-25'0'0,"0"0"15,1 0 1,-1 0 31,0 24 15,25 1-46,-25-25 0,25 25-16,-25-25 0,1 25 15,-1 0 1,0-1 0,0 1-1,25 0 1,0 0-16,0 0 47,0 24-32,0-24 17,0 0-17,0 0-15,0-1 16,0 1 15,25 0-31,-25 0 16,25-25-1,0 25 1,-1-1 15,1-24-31,0 0 16,0 0-1,0 0 1,-1-24 0,1-1-1,0 0-15,0 0 16,0-24-16,-25 24 16,24 0-16,1-25 15,-25 26-15,0-26 16,0 0-16,0 26 15,25-1-15,-25 0 16,0 0-16,0 0 0,0 1 16,0-1-1,0 0 1,-25 25 31,25 25 15,0 0-30,0-1-17,0 1-15,25 25 16,-25-25-1,0 24-15,0 1 16,25-1-16,-25 1 0,0-25 16,0 0-16,0-1 15,0 1-15,0 50 16,0-51-16,0 26 16,0 0-16,25-25 15,-25-1-15,0 1 0,0 0 16,0 0-16,0 0 15,0-1-15,0 26 16,0 0 0,0-26-1,0 26 17,0-25-32,0 0 31,-25-1-16,0 1 17,-25-25-32,26 25 15,-1 0-15,-25-25 16,25 0-16,1 25 16,-26-1-16,25-24 15,0 0-15,25 25 0,-24-25 16,-1 0-16,0 0 15,0 0-15,0 0 16,1 0 15</inkml:trace>
  <inkml:trace contextRef="#ctx0" brushRef="#br0" timeOffset="102810.36">15404 12948 0,'0'-25'265,"25"-24"-233,-1 24-17,1 0-15,0-25 16,-25 26-16,25-26 15,-25-24-15,25-1 16,-1 26-16,-24-1 16,25 50-16,0-25 15,-25 50 157,0 0-156,0 0-1,0-1 1,0 1 0,0 25-16,0-1 0,0 26 15,0-50 1,0-1-16,0 1 0,0 25 16,0-1-16,0 1 15,0 0-15,0-1 16,0-24-16,0 25 15,0 24 1,0-49-16,0 0 16,0 49-16,0-49 15,0 25 1</inkml:trace>
  <inkml:trace contextRef="#ctx0" brushRef="#br0" timeOffset="105214.0561">16024 12452 0,'-50'0'32,"25"0"61,25 25-61,0 0 14,0 24-30,-24-24-16,24 0 16,-25 24-16,25-24 15,0 0 1,-25 0 0,25 0-1,0 24-15,0-24 16,0 25-16,0-26 15,0 1-15,0 25 16,0-1 0,0 1-1,0 0 1,0-1 15,0-24-15,25 25-1,-25-25 1,25-1 0,-1 1-1,1 0 1,-25 0 0,25 0-16,0-1 15,24 1 16,-24-25 1,0 0-32,0 0 15,0 0-15,-1 0 16,1 0-16,25-25 16,-25 1-1,-1 24-15,1-25 16,-25 0-16,25 25 0,0 0 15,0-25-15,0 0 16,-1-24 0,-24 24 15,25 0-15,-25 0-1,0 0 1,0 1-1,0-1 1,0 0 0,0 0-16,0 0 15,0 1 17,0-1-17,0 0 1,-25 0-16,25 0 15,-24 1 1,24-1 0,-25-25-16,0 25 31,0 1-31,0-1 16,0 0 15,1 0 16,24 0-47,-25 1 31,25-1-15,-25 0 15,0 0-31,0 0 31,25 1 0,-24-1-15,-1 25-16,0-25 31,0 25-15,0-25 15,1 0-15,-26 25 15,25 0 63</inkml:trace>
  <inkml:trace contextRef="#ctx0" brushRef="#br0" timeOffset="189656.5067">7020 15677 0</inkml:trace>
  <inkml:trace contextRef="#ctx0" brushRef="#br0" timeOffset="190663.8121">7020 15701 0,'0'25'234,"0"0"-218,0 25 0,0 24-16,0-24 15,0-26-15,0 26 16,0 24-1,0-24 17,0 0-17,0-1-15,0 1 16,0 24 0,0-24 15</inkml:trace>
  <inkml:trace contextRef="#ctx0" brushRef="#br0" timeOffset="191927.9348">7888 15751 0,'0'25'360,"0"0"-345,0 24-15,0 1 16,25-50-16,-25 25 15,24 24-15,-24-24 0,0 0 16,25 24-16,-25 1 16,0 0-16,0-26 15,0 26 1,0-25 0,25-25 93</inkml:trace>
  <inkml:trace contextRef="#ctx0" brushRef="#br0" timeOffset="192944.9917">9103 15776 0,'0'25'235,"0"-1"-220,0 1 1,0 25-16,0-1 16,25 1-16,-25-25 15,0 0-15,25-1 16,-25 1-16,0 25 15,0-1-15,0 1 16,0-75 62</inkml:trace>
  <inkml:trace contextRef="#ctx0" brushRef="#br0" timeOffset="195656.2417">10220 15850 0,'0'25'391,"0"0"-376,0 0-15,0-1 16,0 1-16,0 25 16,0-25-1,0-1 1,0 26-16,0-25 16,0 0-16,0-1 15,0 1 1,0 0-1,0 0 1</inkml:trace>
  <inkml:trace contextRef="#ctx0" brushRef="#br0" timeOffset="197323.6006">11534 15925 0,'0'49'218,"0"-24"-202,0 0-16,0 24 0,25 1 16,-25 0-16,0-26 15,0 1-15,0 25 16,0-1 0,0-24-16,0 0 15,0 25-15,25-1 0,-25-24 16,0 0-1,0 0 17</inkml:trace>
  <inkml:trace contextRef="#ctx0" brushRef="#br0" timeOffset="198602.431">12799 15801 0,'0'24'188,"0"1"-188,0 25 15,0 24-15,0-24 16,0 24-16,0-49 16,0 25-1,0-1-15,0-24 16,0 0-16,0 24 16,0-24-1</inkml:trace>
  <inkml:trace contextRef="#ctx0" brushRef="#br0" timeOffset="199851.0077">14213 15900 0,'0'25'203,"0"-1"-187,0 26-16,0-25 0,0 0 16,0 24-16,0-24 15,0 0 16,25-25 110,-25 25-141,0-1 16</inkml:trace>
  <inkml:trace contextRef="#ctx0" brushRef="#br0" timeOffset="201343.3985">15255 16247 0,'49'0'203,"-24"0"-203,0 0 15,25 0-15,-25 0 16,24 0-16,1 0 0,24 0 16,-24 0-16,24 0 15,-24 0-15,49 0 16,0 0-16,-24 0 15,-1 0-15,25 0 16,0-25-16,1 25 16,-51-25-16,26 25 15,-26 0-15,1 0 16,-25-24-16,0 24 16,-1 0-16,1 0 15,25 0 126,-25 0-126,24 0 1,-24 0 0,25 24-16,-26-24 15</inkml:trace>
  <inkml:trace contextRef="#ctx0" brushRef="#br0" timeOffset="202210.5117">18107 16173 0</inkml:trace>
  <inkml:trace contextRef="#ctx0" brushRef="#br0" timeOffset="202225.4729">18107 16173 0</inkml:trace>
  <inkml:trace contextRef="#ctx0" brushRef="#br0" timeOffset="202916.3925">19298 16346 0</inkml:trace>
  <inkml:trace contextRef="#ctx0" brushRef="#br0" timeOffset="202939.3369">19298 16346 0</inkml:trace>
  <inkml:trace contextRef="#ctx0" brushRef="#br0" timeOffset="207827.3505">7069 16073 0,'25'-24'313,"50"-1"-297,-1 0-16,-24 0 15,-1 0-15,1 1 16,24-1-16,1 25 15,-1 0-15,-49 0 16,0-25-16,24 25 16,1-25-16,-25 25 15,24-25-15,26 25 16,-26 0-16,-24 0 0,0 0 16,0 0-1,24 0-15,-24 0 16,0 0-1,0 0-15,0 0 16,24 0 0,-24 0-16,25 0 15,-26 0 17,26 0-32,-25 0 0,0 0 15,-1 0-15,1 0 16,0 0-16,25 0 15,-26 0-15,1 0 16,0 0-16,-25-24 16,50 24-16,-26 0 15,26 0-15,-25 0 16,24 0 0,-24 0-16,0 0 15,25 0-15,-26 0 16,1 0-1,25 0 1,-25 0-16,0 0 16,24 0-16,-24 0 15,25 0-15,-26 0 16,1 0-16,0 0 0,0 0 16,0 0-16,24 0 15,-24 0-15,25 24 16,-1-24-16,1 0 15,-25 0-15,-1 0 16,26 0-16,0 0 0,-1 0 16,1 0-16,-25 0 15,49 0-15,-24 25 16,-26-25-16,1 0 16,25 0-16,24 0 15,-24 0-15,0 0 16,-26 0-16,1 0 281,0 0-281,74 0 16,0 0-16,1 0 15,48-25-15,51 1 0,-75 24 16,50 0-16,49 0 16,-50-25-16,-24 25 15,50 0-15,-1 0 16,-99-25-16,1 25 15,48 0-15,-48 0 16,-1 0-16,-25 0 0,-24 0 16,24 0-16,1 25 15,-1-25-15,0 0 16,-24 0-16,-25 0 16,0 25-16,24-25 15,1 0 1,-25 0 265,49 0-281,1 0 16,-26-25-1,50 25-15,25-25 16,25 25-16,-74-25 0,-1 25 16,25 0-16,-24 0 15,-1 0-15,-24-25 16,-25 25-16,49 0 15,-24 0-15,-26 0 16,26 0-16,-25 0 0,0 0 16,-1 0-1</inkml:trace>
  <inkml:trace contextRef="#ctx0" brushRef="#br0" timeOffset="211215.5276">7888 15825 0,'-25'-24'312,"0"-1"-296,0 0-1,1 0 32,24 0-31,-25 1 15,0 24-15,25-25 15,-25 25-15,-24 0 15,24 0-16,0 0 32,0 0-47,0 0 32,1 0 14,-1 0-30,0 0 0,0 0-1,-24 0 1,24 0 15,-25 0 16,25 0 0,1 0-16,-1 0 47,0 0-62,25 25 0,-25-25 15,25 24-16,-25 1 17,25 0 30,-24-25-46,-1 0-1,25 25 32,-25-25-15,25 49 30,-25-49-31,0 0 32,25 25 15,0 0-47,0 0-15,0 0-1</inkml:trace>
  <inkml:trace contextRef="#ctx0" brushRef="#br0" timeOffset="213224.2527">7913 15801 0,'24'0'250,"1"0"-234,0-25-16,0 0 15,0 25-15,24-25 16,1 25-1,-25-25 1,24 25 0,-24-24-1,0 24 1,0 0-16,-25-25 16,25 25-16,-25-25 15,24 25-15,1 0 16,25 0-16,-1 0 31,-24-25-15,0 25-1,0 0 1,0 0-16,24 0 16,-24 0-1,0 0 1,24 0-1,-24 0 1,0 0 15,0 0 1,0 0-17,-25 25 1,24-25-1,1 25 17,0 0-17,0-25 1,0 0 15,-1 0-15,1 24-1,0-24 17,0 0-17,0 0 17,0 25 14</inkml:trace>
  <inkml:trace contextRef="#ctx0" brushRef="#br0" timeOffset="214801.2452">9128 15726 0,'25'0'47,"0"0"-32,0-25 17,24 1-17,-24 24 1,25-25-1,-26 25 1,26 0 0,-25 0-1,0 0 1,-1 0 0,1-25-16,0 25 15,0-25-15,0 25 16,-1 0-1,1 0 1,0 0 0,0 0-16,0 0 15,-1 0 1,1 0 0,-25 25-1,50-25 1,-25 25-1,-1-25 1,1 0 15,0 0-31,-25 25 16,25-25 0,0 0-16,-1 0 15,1 24 1,0-24-16,0 25 15,0-25 17,24 25-1,-49 0-15,25-25-1,-25 25-15</inkml:trace>
  <inkml:trace contextRef="#ctx0" brushRef="#br0" timeOffset="215756.2799">10592 15677 0,'0'0'0,"49"-25"0,-24 0 15,0 25-15,0 0 16,-1 0-16,1 0 15,0 0-15,0 0 16,24-25-16,1 25 16,-25 0-1,0 0 1,24 0-16,-24 0 31,0 0-31,0 0 16,-1 0-1,1 0 1,25 25 0,-25 0 15,-25 0-15,25-25-16,-1 24 15,1-24 32,-25 25-31</inkml:trace>
  <inkml:trace contextRef="#ctx0" brushRef="#br0" timeOffset="233919.8326">15180 11832 0,'25'0'297,"0"-25"-297,0 25 15,24 0-15,-24 0 16,0-25-16,0 25 16,25 0-1,-26 0-15,26 0 16,0 0-16,-1 0 16,-24-25-16,0 25 0,24 0 15,26 0 1,-1 0-16,-24 0 15,-1 0-15,1 0 0,-25 0 16,24 0-16,26 0 16,-1 0-16,-24 0 15,-25 0-15,24 0 16,-24 0 0,0 0-16,0 0 15,0 0-15,-1 0 16,1 0-16,25 0 15,-25 0 1,-1 0-16,1 25 16,25-25-16,-25 0 15,-1 0-15,1 0 16,50 0-16,-51 25 16,1-25-16,25 0 15,-25 0-15,24 0 16,-24 0 15</inkml:trace>
  <inkml:trace contextRef="#ctx0" brushRef="#br0" timeOffset="235992.5153">15900 10815 0,'0'-25'234,"49"-25"-234,51-49 16,-51 74-16,1-24 16,-1-1-16,26 25 15,-26-24-15,26-1 16,-50-24-16,24-1 16,-24 51-16,-25-26 0,25 25 15,-25-24 16,0 73 79,0 1-79,0 0-15,0 0 15,0 0-15,0 24-1,0-24 1,0 25-16,0-26 15,0 1-15,-25 25 16,25-1 0,0 1-1,0 0 1,0-1 0,0-24-16,0 25 15,0-26 1,-25 26-1,25-25-15,0 24 16,0-24 0,0 0-16,0 0 15,0 24-15,0-24 16,0 0 0,-24 25-16,24-1 15,0 1 1,0-25-1,0 24 1,0-24 15,0 25-15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8:59:47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20141 15726 0,'50'0'672,"-25"0"-641,0 0-15,-1 0 15,1 0-31,0 0 16,25 0-16,-26 0 15,1 0-15,0 0 16,0 0-16,0 0 15,-1 0-15,26 0 16,0 0 0,-26 0-16,1 0 0,25 0 15,-25 0-15,0 0 16,-1 0-16,26 0 16,-25 0-1,24 0 1,-24 0-16,0 0 15,0 0-15,0 0 16,-1 0 0,1 0-1,25 0 1,-25 0 0,-1 0-1,1 0-15,0 0 16,0 0-1,0 0 282,-1 0-265,1 0-32,25 0 15,-1 0-15,1 0 16,-25 0-16,24 0 15,-24 0-15,25 0 16,-25 0-16,24 0 16,-24 0-16,0 0 15,0 0 1,24 0 0,-24 0-1,0 0 1,0 0-1,0 0-15,-1 0 16,1 0-16,0 0 16,0 0-1,0 0 1,-1 0 15,1 0 0</inkml:trace>
  <inkml:trace contextRef="#ctx0" brushRef="#br0" timeOffset="2212.79">22076 15726 0</inkml:trace>
  <inkml:trace contextRef="#ctx0" brushRef="#br0" timeOffset="18494.1155">10492 16098 0,'25'0'313,"0"0"-313,0 0 16,0 0-16,-1 0 15,1 0-15,25 0 16,-1 0-16,26 0 15,-26 0-15,1 0 16,-25 0-16,24 25 16,1-25-16,0 0 15,24 0-15,-49 0 0,0 25 16,0-25 0,-1 0-16,1 0 0,0 0 15,0 0-15,0 0 16,-1 0-16,26 0 31,-25 0-15</inkml:trace>
  <inkml:trace contextRef="#ctx0" brushRef="#br0" timeOffset="24828.973">22076 15751 0,'0'-25'312,"0"0"-312,0-24 16,0-1-16,0-24 16,0 49-1,0-25-15,0 1 16,0 24 0,0-25-16,0 25 15,0 1-15,-25-26 16,25 25-1,-24 0 1,24 1 0,0-26-1,0 0 1,0 26-16,0-1 16,0 0-1,-25-25 1,0 26 15,25-1-15,-25 25-1,25-25 1,-25 0-16,1 0 16,-1 25-1,25-24-15,-25-1 16,0 25-16,25-25 15,-25 0-15,1 0 16,24 1 0,-25 24-16,0 0 15,25-25-15,-25 0 16,0 25 0,0-25-1,1 25 1,-1 0-16,0-25 15,0 25-15,0 0 16,25-24 0,-24 24-16,24-25 15,-25 25 1,0 0-16,0 0 16,25-25-1,-25 25-15,1 0 16,-1 0-16,0 0 15,0 0 1,0 0-16,1 0 16,-1 0-1,0 0 1,-25 0 0,1 25-1,24-25 1,0 0-16,25 25 15,-25-25 1,1 0 0,-1 0-1,0 0 1,0 0 0,0 0-16,1 24 15,-1-24 1,-25 0-1,25 0 32,1 0 360,-1 0-407,0 0 15,-50 0-15,51 0 16,-1-24-1,0 24-15,0 0 16,-24 0-16,24 0 16,0 0-1,25 24-15,-25-24 16,0 0 0,1 0-16,24 25 15,-25-25 1,25 25 93,-25-25-93,25 25 15,0 0-15,-25-1 15,0 1 16,1 0-47,-1-25 15,25 25-15,-25 0 16,0-25 0,0 24-1,25 1-15,0 0 16,-24 25 15,24-26 63,0 1-47,0 0-16,-25-25-15,25 25-1,0 0 17,0-1-32,0 1 15,0 0 1,-25 0-16,25 0 15,0-1-15,0 1 16,0 0 0,0 0-1,-25 0 17,25-1-17,-25 1 16,25 0-15,0 0-16,0 0 16,0 24-1,0-24 1,0 25 0,0-25 93,25-1-62,-25 1-47,25 0 31,-25 0 0,25 0-15,0-1 0,-25 1-1,24 0 1,-24 0-1,25-25 1,-25 25 0,25-1 15,0-24 16</inkml:trace>
  <inkml:trace contextRef="#ctx0" brushRef="#br0" timeOffset="27055.8191">23267 14660 0,'-25'0'219,"0"0"-157,0 0-62,-24 0 16,-50-25-16,24 25 16,50 0-16,1 0 15,-1 0 1,0 0-16,0 25 16,25-1-16,0 1 15,-25 25 32,25-25-16,0 49-15,0-49 0,0 24-16,0 1 15,0 24-15,0-24 16,0-25-16,25 0 0,0 24 15,0-24 1,0 25-16,-1-50 16,1 49-16,25-49 15,-1 25-15,1-25 16,-25 0-16,24 0 16,-24 25-16,0-25 0,25 0 15,-26 0-15,1 0 16,0 0-16,25 0 15,-26 0-15,1 0 16,0 0-16,0 0 16,0 0-1,-1 25-15,-24 0 16,25-25 0,-25 24-16,25-24 15,-25 50 16,0-25-15,0 24 0,-50-24-16,50 25 15,-49 24-15,24-24 16,0-25-16,0-1 16,1-24-16,-26 25 0,0 0 15,26-25-15,-51 0 16,75 25-16,-25-25 15,-24 0-15,-1 0 16,1 0-16,-1 0 16,0 0-16,1 0 15,24-50 1,-25 25 0,50 1-16,-24-1 15,24-25-15,0 25 31,-25-24-15,25 24 15,-25 25-15,25-25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9:05:00.94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9996 1215 0,'-25'0'94,"25"-24"-79,-24 24 17,-26 0-17,25 0 1,-24 0 15,-1 0-15,0 0-1,26 0 1,-1 0 0,0 0-1,0 0 1,0 0 31,1 0-32,-1 0 17,0 24-32,-25 1 15,1-25-15,-26 50 16,1-25-16,49-1 16,25 26 124,-25-50-140,25 25 16,-24 24-16,24-24 31,-25 0 0,25 0 1,0 0-17,-25 24 1,25-24-1,0 0 1,0 0-16,0 24 31,0-24-15,0 0 0,0 0-16,0 24 15,0-24 1,0 0-16,0 0 15,0 49 1,0-49 0,0 0-1,0 24-15,0-24 16,0 0-16,25 25 16,-25-26-16,25-24 15,-25 25-15,24-25 16,-24 25-1,25 0-15,0-25 16,0 0 0,0 25-16,-1-25 15,1 24-15,0 1 16,0 0 0,0 0-1,-1-25 1,-24 25-16,50-25 0,-50 24 15,25-24-15,0 0 16,24 25 0,1-25-1,-25 0 1,-1 25-16,1-25 16,0 0-16,0 0 0,0 0 15,24 25-15,-24-25 16,25 0-1,-1 0-15,-24 0 16,25 0-16,-25 0 0,24 0 16,1 0-16,24-25 15,1 0-15,-26 25 16,1-25-16,-25 1 16,49 24-16,0-25 15,1 0-15,-26-25 16,1 50-16,-25 0 0,24 0 15,-24-24-15,25 24 16,-1 0-16,26-25 16,-50 25-16,-1 0 15,1 0-15,25 0 16,-25 0-16,0-25 16,24 25-16,-24 0 0,0 0 15,24-25-15,-24 25 16,0 0 312,0 0-312,24 0-16,26 0 15,-1 0 1,-24 0-16,-1 0 0,26 0 15,24 0-15,-25 0 16,-49 0-16,25 0 16,-25 0-16,-1 0 78,-24-25 47,25-24-110,0-1-15,-25 25 16,50-24-16,-50 24 16,25 0-16,24 0 31,-24 1-31,0 24 0,24-25 16,-24 25-16,0-25 15,0 25-15,24 0 16,-24 0-1,25-50-15,-1 50 16,-24 0-16,0-24 16,0 24-16,0-25 15,-1 25-15,1 0 16,0 0-16,0 0 16,24 0-16,-24-25 15,25 25-15,-25 0 0,24 0 16,-24-25-16,0 0 15,0 25-15,24-24 16,-24-1-16,50 25 16,-51 0-16,26-25 15,-25 25-15,24-25 16,-24 25-16,0 0 0,0 0 16,0-25-16,-25 0 15,0-24 282,-25 49-297,-25-25 16,1 0-16,-26 25 15,50-49-15,-49 24 16,-25-25-16,-1 1 16,1-1-16,25 0 15,-1 26-15,-49-1 0,0 0 16,50 0-16,24 25 15,1 0-15,-1 0 16,-24-25-16,-1 25 16,1 0-16,49 0 15,-25-24-15,26 24 16,-1 0-16,0 0 16,-49 0-16,24 0 0,0 0 15,1 0-15,-1 0 16,25 0-16,-24 0 15,24 0 1,-49 0-16,24 24 16,0-24-16,-24 0 15,49 0-15,-49 25 16,49-25-16,-25 25 16,1-25-1,24 0-15,-50 0 16,26 0-16,-1 25 0,-24-25 15,49 25 1,-25-25 0,26 0-1,-1 0 267,0 0-251,0 0-31,0 0 15,-24 0-15,-26-25 16,-24 25-16,25 0 16,24 0-16,1 0 15,-26 0-15,1 0 16,49 0-16,0 0 16,0 0-16,0 0 15,-24 0 1,24 0-1,0 0 1,0 0 0</inkml:trace>
  <inkml:trace contextRef="#ctx0" brushRef="#br0" timeOffset="2417.4568">15478 2406 0,'25'0'313,"25"0"-313,-1 0 15,1 0-15,24 0 16,-49 0-16,49 0 16,1 0-16,-26 0 15,1 0-15,-25 0 0,24 0 16,26 0-16,-26 0 15,1 0-15,0 0 16,-1-25-16,1 25 16,0 0-16,-26 0 15,26 0-15,-25 0 16,24 0-16,-24 0 16,25 0-1,-25 0-15,49 0 16,-49 0-1,24 0 1,-24 0-16,0 0 16,25 0-16,-26 0 15,1 0-15,0 0 16,0 0-16,0 0 16,-1 0-16,1 0 0,0 0 15,25 0-15,-1 0 16,1 0-16,-1 0 15,-24 0 1,0 0-16,25 0 16,-1 0-16,1 0 15,0 0-15,-1 0 16,-24 0-16,25 0 0,-26 0 16,1 0-1,25 0-15,-25 0 0,-1 0 16,1 0-16,25 0 15,-25 0-15,-25-25 16,24 25 0,1 0 15</inkml:trace>
  <inkml:trace contextRef="#ctx0" brushRef="#br0" timeOffset="8025.4602">25400 1166 0,'-25'0'313,"0"-25"-313,1 25 15,-26 0-15,0-25 16,26 25-16,-26-25 0,25 25 16,0 0-1,1 0-15,-1-24 16,0 24-16,-25-25 16,1 25-16,-1-25 15,25 0 1,-24 25-16,24 0 0,0 0 15,-25 0-15,1-25 16,-1 25-16,50-24 16,-49 24-16,24 0 15,0 0-15,-25 0 16,26 0 0,-26 0-1,0 0 1,26 0-16,-26 0 15,25 24 1,-24-24 15,-1 0-15,25 0 0,0 0-16,1 0 15,24 25 1,-50-25-1,25 25 1,0-25 0,1 0-1,-1 25 17,0-25-17,0 0 16,0 0 32,-24 0-32,49 25-31,-25-25 16,0 0-1,0 0 1,0 0 0,25 24-1,-49 1 1,24-25 15,25 25-15,-25-25-1,25 25-15,-25-25 16,1 0-16,24 25 0,0-1 16,-25-24-1,0 25 1,0 0 0,25 0-1,-25-25 1,25 25-1,-24-25 1,-1 49 0,0-24 31,25 0-32,-25 0 1,25-1-1,0 1 17,0 0-1,0 0-15,-25 0-1,25-1 32,0 1-16,0 0-31,0 25 16,0-1 0,0-24-1,0 0-15,0 0 16,0 0-16,0-1 15,0 1-15,0 0 16,0 0 0,0 0-1,0-1 1,25 1 0,-25 0-1,25 0 1,-25 0-16,25-25 15,-25 24-15,0 1 16,25 0-16,-25 0 16,24-25-1,1 25-15,0-1 16,0-24 0,-25 25-16,49-25 15,-24 0 1,-25 25-16,25-25 15,25 25 1,-26-25-16,1 25 16,0-25-1,25 0 204,-26 0-219,1 0 16,25-25-1,0 25-15,-26-25 16,1 0 0,0 25-16,0 0 15,24-25 1,-24 1-1,0 24 1,0-25 0,24 0-1,-24 0 32,-25 0-16,0 50 485,25 0-485,0 0-15,-25 0-16,25-1 16,-1 1-1,1 0-15,0 0 16,0-25 15,-25 25-31,25-25 16,-1 0-16,1 24 15,25 1-15,-25-25 16,-1 0 0,1 0-16,-25 25 15,25-25-15,0 0 31,0 0-15,-1 0-16,1 0 16,0 0-1,0 0-15,0 0 16,-1 0 15,1 0-15,0 0-1,0 0 1,0 0 0,0-25-16,24 25 15,-24 0 1,25 0 0,-50-25-16,24 25 15,26-24 1,-25 24-1,0 0-15,-1 0 0,1-25 16,0 25 0,0-25-1,0 25-15,-1-25 16,-24 0 15,0 1-15,0-1-1,25-25 1,-25 25 0,25 1-16,-25-1 31,25 0 16,-25 0-32,0 0 1,0-24 0,0 24-16,25-25 15,-25 26-15,0-1 16,0 0-16,24 25 16,-24-50-16,0 26 15,25-1 1,-25 0-1,0 0 1,0 0 0,0-24 15,0 24-15,0 0-1,0 0 1,-25 0-1,25 1 17,-24 24-17,24-25 1,-25 0 0,25 0-16,0 0 15,-25 1 1,25-1-1,0-25 1,-25 25 0,0 25 15,25-24 0,0-1-15,-24 25-1,-1-25 17,0 25-1</inkml:trace>
  <inkml:trace contextRef="#ctx0" brushRef="#br0" timeOffset="15072.8545">5531 2580 0,'-49'0'375,"-1"0"-360,1 0 1,-1 0-16,25 0 0,-24 0 16,24 0-16,0 0 15,0 0-15,-24 0 16,-1 24-16,0 1 16,1 0-16,-26 25 15,1-50-15,-1 25 16,-24-1-16,74-24 0,-49 25 15,49-25-15,0 25 16,-24 0-16,-1 0 16,1-1-16,-1 26 15,0-25-15,26 0 16,-26 24-16,50-24 16,-25 25-16,0-26 15,25 1 1,-24-25-1,24 50 1,0-1 15,0-24-15,24 50 0,-24-51-16,25 1 15,0 25-15,-25-25 0,25-1 16,0 1-16,24 0 15,1 0-15,-25-25 16,24 0-16,-24 0 16,0 0-16,24 25 15,-24-25-15,0 0 16,49 0-16,1 24 16,-26-24-16,1 0 15,0 0-15,-1 0 16,26 0-16,-1 0 15,1 0-15,-26 0 0,-24 0 16,25 0-16,-1 0 16,26 0-16,-1 0 15,0 0-15,-24 0 16,-25 0-16,24 0 16,1 0-16,24 0 15,-24 0-15,25 0 16,-51 0-16,1 0 0,0 0 15,49 0 1,-49 0 265,50 0-265,-26 0-16,1 0 16,24 0-16,25 0 15,1 25-15,-26-25 16,0 0-16,75 0 15,-25 25-15,-49-25 0,-1 0 16,-24 0-16,24 0 16,1 0-1,73 25-15,-98-25 16,0 0 0,-26 0-16,26 25 15,0-25 1,-26 0-16,1 0 15,25 0-15,-25 0 16,-1 0 0,1 0-16,0 0 15,25 0 1,-26 0-16,1 0 16,0 0-16,25 0 15,-1 0-15,1 0 16,-25 0-16,0 0 15,24 0-15,-24 0 0,25 0 16,-1-25-16,75 0 16,-74 25-1,-25-50-15,24 26 16,-24 24 234,25 0-250,24-25 16,0 0-16,-24 25 15,49-50-15,25 1 16,-24 24-16,-51 0 0,1 25 15,24-25-15,-24 1 16,-25 24-16,-1 0 16,26-25-16,-50 0 93,0 0-46,-25 0-31,0 1 0,25-1-16,0 0 15,-24 0 1,24 0-16,-25-24 15,0 24 1,0 0-16,25 0 16,-25 25-16,1-49 31,-26 24-15,50 0-16,-25 25 15,25-25-15,-49 1 16,24-1-16,0 25 15,0-25-15,0 0 16,1 0-16,-1 1 16,0 24-1,0-25-15,0 0 16,-24 25 0,24 0-16,0 0 0,-25 0 15,-24-25-15,49 25 16,-24 0-1,24-25 1,-25 25-16,1 0 16,-1 0-16,0 0 15,1 0-15,-1 0 16,25 0-16,1 0 16,-26 0-16,0 0 15,-24 0-15,0 0 16,49 0-16,0 0 0,0 0 15,-25 0-15,1 0 16,24 0-16,-25 0 16,1 0-16,-1 0 15,25 0-15,1 0 16,-1 0-16,0 0 16,0 0-16,0 0 15,1 0-15,-26 0 16,0 0-16,26 0 0,-1 0 15,0 0-15,-25 0 32,26 0-32,-1 0 15,0 0-15,-25 0 16,26 0 0,-1 0-16,0 0 0,-25 0 15,26 0-15,-1 0 16,0 0-16,-25 0 15,26 0-15,-1 0 16,-25 0-16,25 0 16,-24 0-16,24 0 15,-25 0-15,25 0 16,1 0 0,-1 0-16,-25 0 0,25 0 15,-24 0-15,24 0 16,-25 0-16,26 0 15,-1 0 1,0 0-16,0 0 16,0 0-1,-24 0 1,-1 0 0,25-25-1,-24 25 1,24 0-1,-25-24 1,26 24 15,-1 0-15,0 0 0,-25 0-16,26 0 15,-1 0-15,0 0 16,0-25-16,0 25 15,0 0 1,-24 0 0,24 0 15,0 0 0,0 0-15,1 0-1,-26 0 1,25 0 31,0 0-47</inkml:trace>
  <inkml:trace contextRef="#ctx0" brushRef="#br0" timeOffset="16979.5786">14089 967 0,'0'25'234,"25"-25"-218,0 25-16,-1 0 16,1 0-1,25-1-15,-50 51 0,49-26 16,-24 1-16,25 0 15,-25-26-15,0 1 16,24-25 0,-49 25-16,25-25 15,-25 25 1</inkml:trace>
  <inkml:trace contextRef="#ctx0" brushRef="#br0" timeOffset="17839.517">14511 967 0,'-25'0'78,"-25"25"-63,50 0-15,-49-25 16,49 25-16,-25 0 16,0 24-16,0 1 15,-24-1-15,49-24 16,-50 25-16,25-50 0,0 25 15,1-1-15,-1-24 16</inkml:trace>
  <inkml:trace contextRef="#ctx0" brushRef="#br0" timeOffset="19300.1751">9178 2704 0,'25'0'16,"-1"0"-16,1 25 15,25-25-15,-1 24 16,1-24 0,-25 25-16,24 25 15,26-25-15,-26-1 16,-24 26-16,0-50 0,0 25 16,0-25-16,-25 25 15,24-1 1</inkml:trace>
  <inkml:trace contextRef="#ctx0" brushRef="#br0" timeOffset="20298.4659">9773 2604 0,'-25'0'32,"0"25"-17,25 0-15,-49 0 16,-1 25-1,25-1-15,1-24 0,-1 0 16,-25 24-16,1-24 16,24 0-16,-74 49 15,99-49 1,-50 25-16,50-25 16,0-50 234</inkml:trace>
  <inkml:trace contextRef="#ctx0" brushRef="#br0" timeOffset="26114.3313">18083 3671 0,'0'-25'234,"24"0"-187,1 25-31,25 0-16,24 0 16,1 0-16,49 0 15,-75 0-15,1 0 16,49-24-16,25 24 0,-49 0 15,-1-25 1,25 25-16,50-25 0,-50 25 16,-24-25-16,-1 0 15,50 25-15,-25 0 16,-24 0-16,-1 0 16,-24 0-16,-1 0 15,26 0-15,-26 0 16,26 0-16,-26 0 15,-24 0-15,25 0 16,-1 25 0,-24-25-16,0 0 0,0 0 15,0 0 1,49 0 0,-49 0-1,0 0 1,-1 0-1,26 0-15</inkml:trace>
  <inkml:trace contextRef="#ctx0" brushRef="#br0" timeOffset="42982.5887">7739 4862 0,'25'0'203,"0"0"-187,24 0-16,1-25 16,-25 25-16,49-25 15,75 25 1,-50 0-16,-24 0 0,24 0 15,99 0-15,-74-25 16,-49 25-16,98-25 16,-24 25-16,74 0 15,-123 0-15,-1 0 16,74 0-16,-73-24 16,-51-1-16,50 25 15,26-25-15,-1 25 16,-50 0-16,0 0 15,-24 0-15,24 0 0,26 25 16,24-25-16,-50 0 16,-24 0-16,-1 25 15,1-1-15,24-24 16,1 25-16,-1-25 16,-24 0-16,-1 0 15,26 0-15,-26 0 16,1 0-16,24 0 15,26 0-15,-51 0 16,26 0-16,-26 0 16,1 0-16,24 0 15,25 0-15,25 0 0,-49 0 16,-25 25-16,24-25 16,0 0-16,26 0 15,-76 0 282,26 0-281,49 0-1,25 0-15,-25 0 0,50 0 16,124 0-16,-149 0 16,50 0-16,123-25 15,-148 25-15,25 0 16,49 0-16,0 0 15,-99 0-15,0 0 16,100 0-16,-76 25 16,-23-25-16,-26 25 0,-25-25 15,25 25-15,1-25 16,-26 0-16,-49 0 16,49 25-16,-49-25 15,25 0-15,-26 0 16,26 0-16,-25 24 15,0-24-15,-1 0 0,26 0 16,0 0 15</inkml:trace>
  <inkml:trace contextRef="#ctx0" brushRef="#br0" timeOffset="46175.4992">9401 1339 0,'-25'25'63,"0"0"-63,25 0 15,-24-25 1,-1 25-16,25-1 15,0 1-15,-25 0 16,25 25-16,0-1 0,0 1 16,0-25-16,0 0 15,0-1-15,0 1 16,0 0 0,0 0-16,0 0 15,25-1-15,0 26 0,-25-25 16,49 24-1,-24-24-15,25 50 0,-26-75 16,1 24 0,25 1-16,-25 0 15,24-25-15,1 0 16,-25 0 0,24 25-16,-24-25 15,0 0-15,24 0 0,1 0 16,-25-25-16,49-25 15,-24 1-15,0 24 16,-1-49-16,-49 24 0,25 0 16,0 26-1,-25-1-15,0-25 16,0 1 0,0-1-1,0-25-15,0 26 16,-50-1-16,25 1 0,-24-1 15,-1 25-15,25 0 16,-24 25-16,24-49 16,0 49-16,0-50 15,0 25-15,1 1 16,-26-1-16,0 0 16,-24 25-16,24-25 15,26 25-15,-1 0 16,-25 0-16,1 25 15,-26 25-15,1-1 0,-25 1 16,74 24-16</inkml:trace>
  <inkml:trace contextRef="#ctx0" brushRef="#br0" timeOffset="47861.9601">5184 2604 0,'-25'0'16,"1"0"-1,-26 0 17,25 0-32,-24 0 31,24 0-31,-25 25 16,25 0-1,1-25-15,-1 25 16,0 0-16,0 24 0,0-49 15,25 25-15,0 0 16,-25-25-16,1 25 16,24 24-16,0-24 15,-25 0 1,25 0-16,-25 0 16,25-1-1,0 26-15,0-25 16,-25 0-16,25 49 15,0-24-15,0-26 16,0 26-16,0-25 16,0 0-1,50-1 1,-25 1-16,-1-25 16,26 0-16,-50 25 0,25-25 15,49 0-15,-24 25 16,-25-25-16,24 0 15,-24 0-15,25 0 16,-25 0 0,-1 0-16,1 0 15,25 0-15,-25-25 16,24 0-16,26 25 16,-26-49-1,1-26-15,-25 26 16,-1-26-16,1 50 15,0-49-15,0 49 0,0 0 16,-25 1 0,0-26-1,0 25-15,-25-24 16,-25-1-16,25-24 16,1 24-16,-1 0 15,0-24-15,25 49 0,-50 0 16,26 25-16,-1-25 15,0 1 1,0 24-16,25-25 0,-25 25 16</inkml:trace>
  <inkml:trace contextRef="#ctx0" brushRef="#br0" timeOffset="49581.3354">13419 5482 0,'-24'0'15,"24"-25"16,-25 0-31,25 0 16,-25 25-16,0-49 16,25 24-16,0 0 15,0 0 1,0 1-16,0-26 16,0 25-16,50 0 15,-25 1-15,24-26 16,26 0-16,-51 26 15,1 24-15,25 0 16,-25 0-16,-1 0 16,26 0-16,0 0 15,-1 0-15,-24 24 16,25-24-16,-50 50 16,24-25-16,1 24 15,-25-24 1,0 0-16,0 25 15,0-1 1,0-24-16,0 25 16,0-1-16,0 1 15,0-1-15,-25-49 16,25 50-16,-24-25 16,-1-25-16,-25 25 15,25-1-15,-24 1 0,-1-25 16,50 25-1,0 0-15,-25-25 63,25 74 31,-24-49-94</inkml:trace>
  <inkml:trace contextRef="#ctx0" brushRef="#br0" timeOffset="50611.0214">13667 6424 0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9:13:47.1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23316 17983 0,'25'0'390,"0"0"-374,25 0-16,-26 0 15,1 0-15,0 0 16,25 0-16,-26 0 16,26 0-1,-25 0 1,-25-24-16</inkml:trace>
  <inkml:trace contextRef="#ctx0" brushRef="#br0" timeOffset="1478.9697">23316 18281 0,'25'0'250,"0"0"-219,0 0-15,0 0-16,-1 0 16,1 0-16,0 0 15,0 0 1,0 25 0,-1-25-1,1 0-15,0 0 16,0 0-1,0 0-15,-1 0 219</inkml:trace>
  <inkml:trace contextRef="#ctx0" brushRef="#br0" timeOffset="3998.4124">24209 17884 0,'0'-25'312,"0"1"-265,0-1 16,0 0-48,0 0 1,25 0 15,-25 1-15,0-1 15,0 0-15,0 0-16,0 0 15,25 1-15,0-1 16,-25 0-1,25 25 1,-25-50 0,0 25-1,0 1 1,0 48 78,0 1-47,0 0 31,0 0-63,0 0 1,0 0-16,0 24 16,0-24-1,24 25 1,-24-1-16,0-24 15,0 25 1,25-26 0,-25 1-1,0 25-15,0-1 16,0-24 0,0 0-16,0 0 15,0 0 1,0-1-16,0 1 15,0 0 1,0 0 0,0 24 156,0-24-141</inkml:trace>
  <inkml:trace contextRef="#ctx0" brushRef="#br0" timeOffset="5438.6456">24681 17413 0,'0'25'281,"0"-1"-265,0 26-16,0 25 16,0-26-16,24-24 15,-24 25-15,25-1 16,-25 26-16,0-26 16,0 50-16,0-74 15,0 0-15,0 49 16,0-24-16,0 0 0,0-1 15,0 1-15,0-25 16,0 24-16,0-24 16,0 0 15</inkml:trace>
  <inkml:trace contextRef="#ctx0" brushRef="#br0" timeOffset="7099.6191">25028 17686 0,'0'25'31,"0"-1"32,0 26-16,-50-25-47,26 24 0,-1 1 15,0-25-15,0 0 16,0-25-16,-24 24 16,24 1-16,0-25 15,25 50-15,-25-50 16,25 25 0,-25-25 30,50 0 204,0 0-234,0 24-16,24 1 16,-24 0-16,25 25 15,-25-26-15,0 1 16,-1 0-16,-24 0 16,25 0-16,25-1 15,-25 1-15,-1 0 16,1-25-16,0 25 15</inkml:trace>
  <inkml:trace contextRef="#ctx0" brushRef="#br0" timeOffset="10025.1054">25772 18008 0,'-25'-25'15,"0"25"48,25-24-32,-24 24-15,-1 0-1,0 0 1,0 0 0,0 0-1,1 0 16,-1 0 16,0 24-47,0-24 16,25 25 15,-25-25-15,25 25 31,-24 0-32,-1 0 17,0 24-32,0-24 15,25 25 1,-25-26-16,25 1 15,-24 25-15,24-25 16,0-1 0,0 1-1,0 0 32,24 0-16,1-25-31,-25 25 16,25-25 0,0 0-16,0 24 15,-1-24 1,1 0 0,0 25-16,0-25 15,0 0 1,-1 0-16,26 0 15,-25 0-15,0-25 16,24 1-16,-24 24 16,0-25-16,0 0 0,-1 0 15,-24 0 17,0-24-17,0 24 1,0 0-1,0 0-15,25-49 16,0 49-16,-25 0 31,0 1-31,25-1 16,-25 0-16,0 0 31,0 50 94,-25-25-78,25 50 31,0-26-62,0 51-1,0-50 1,0-1-16,0 1 16,0 0-16,0 0 15,0 0-15,0 24 16,0-24 0,25-25-1,-25 25 1,0 0-1,0-1 1,0 26 0,0 0-1,0-25 1,0 24-16,0-24 16,0 0-1,0 0 1,-25-1 156,0-24-157,25 25 1,-25 0-16,1-25 31,24 25-31,-25-25 16,0 25-16,-25-1 15,26-24-15,-1 25 16,-25 0-16,25 0 16,1 0-16,-1-25 15,0 0 1,0 0 0,0 0-1,1 0 32,-1-25-16,25 0 32</inkml:trace>
  <inkml:trace contextRef="#ctx0" brushRef="#br1" timeOffset="24607.1056">7615 4539 0,'25'0'94,"0"0"-94,-1 0 16,26 0-16,0 0 15,-26 0-15,26 0 16,0 0-16,24 0 16,1 0-1,-1 0-15,50 0 0,-74 0 16,-1 0-16,26 0 16,24 0-16,-25-25 15,-24 25-15,-1 0 0,1 0 16,0 0-16,24 0 15,0 0-15,-24 0 16,-25 0-16,0 0 16,24 0-16,-24 0 15,0 0-15,25 0 16,-26 0-16,1 25 16,0-25-1,0 0 1,0 0-1,-1 0 17</inkml:trace>
  <inkml:trace contextRef="#ctx0" brushRef="#br1" timeOffset="27892.9095">23068 15602 0,'50'0'360,"0"-25"-360,-1 25 15,150 0 1,-100 0-16,-25 0 16,1 0-16,-1 0 15,25 0-15,-24 0 16,-1 0-16,-49 0 15,49 0-15,1 0 16,-26 0-16,26 0 16,-1 0-16,-49 0 15,25 0-15,-26 0 16,26 25-16,0-25 16,-26 0-16,26 0 0,0 0 15,-1 25-15,-24-25 16,25 50-16,-26-50 15,26 0 1,-25 0-16,25 24 16,-26-24-16,1 0 0,0 0 15,25 0 1,-26 25 0,1-25-16,0 0 15</inkml:trace>
  <inkml:trace contextRef="#ctx0" brushRef="#br1" timeOffset="30251.5459">24185 18455 0,'49'0'63,"1"0"-63,24 0 15,1 0-15,24 0 16,-50 0-16,1 0 15,0 0-15,-1 0 16,26 0-16,-26 0 0,-24 0 16,0 24-1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9:22:08.17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10344 2356 0,'0'25'250,"0"25"-234,-25-1-1,0 26 1,25-26-16,-25 1 0,25 0 16,0-1-16,0 1 15,0 49-15,0 0 16,0-24-16,0-26 0,0-24 16,0 50-1,0 49-15,0-100 16,0 1-16,0 0 15,0 0 1,-25-25 0,25 49 62</inkml:trace>
  <inkml:trace contextRef="#ctx0" brushRef="#br0" timeOffset="2970.0134">7838 3473 0,'50'0'359,"-25"0"-343,-1-25-16,1 25 15,0 0-15,0 0 16,0 0 0,24 0-16,-24 0 15,25 0-15,-25 0 16,24 0-16,-24-25 0,0 25 16,0 0-1,-1 0-15,26 0 16,-25 0-1,0 0 1,-1 0 0,1 0-16,0 0 15,0 0 1,0 0 0,-1 0-1,1 0-15,0 0 0,0 0 16,0 0-16,-1 0 15,1 0-15,0 0 16,0 0 0,0 0-1,24 0 1,-24 0 0,0 0-16,0 0 15,-1 0-15,26 0 16,-25 0-1,0 0 1,0 0 0,-1 0-16,1 0 15,0 0 1,0 0-16,0 0 16,-1 0-1,26 0-15,-25 0 16,0 0-1,-1 0 17,1 0-32,0 0 15,0 0-15,0 0 16,-1 0 15,1 0-31,0 0 16,0 0 46</inkml:trace>
  <inkml:trace contextRef="#ctx0" brushRef="#br0" timeOffset="13537.0215">9748 3448 0,'-25'0'625,"1"0"-593,-1 0-17,0 0-15,0 0 31,0 0-15,25-25 0,-24 25-1,-26 0 17,25 0-1,0 0 0,1 0 0</inkml:trace>
  <inkml:trace contextRef="#ctx0" brushRef="#br0" timeOffset="18321.3753">10889 4738 0</inkml:trace>
  <inkml:trace contextRef="#ctx0" brushRef="#br0" timeOffset="31729.8361">16694 3274 0,'24'0'282,"1"0"-282,0 0 15,25 0-15,-26 0 16,1 0 0,0 0-16,0 0 15,24 0-15,1 0 16,-25 0-16,0 0 0,24 0 15,-24 0-15,25 0 16,-1 0 0,-24 0-16,25 0 15,-1 0 1,-24 0-16,0 0 16,0 0-16,24 0 0,-24 0 15,25 0-15,-25 0 16,24 0-16,-24 0 15,0 0 1,0 0-16,-1 0 16,1 25-16,0-25 15,0 0-15,0 0 16,24 0 0,-24 0-1,25 0-15,-50 25 31,24-25-31,1 0 16,25 0-16,-1 25 16,-24-25-1,0 0-15,0 0 16,0 0 0,-1 0-16,1 0 15,0 0 1,0 0-16,0 0 15,-1 0-15,26 0 16,-25 0-16,24 0 16,-24 0-1,25 0 1,0 0-16,-26-25 16,26 25-16,0 0 15,-26 0-15,1 0 16,0 0-16,0 0 15,24-25-15,-24 25 0,25 0 16,-25 0 0,-1 0-16,1 0 0,0-25 15,0 25 17</inkml:trace>
  <inkml:trace contextRef="#ctx0" brushRef="#br0" timeOffset="43299.8284">18008 2208 0,'0'24'281,"0"26"-266,0-25-15,0 49 16,0-24-16,0 49 16,0 25-16,0-49 15,0-26-15,0 26 16,0 49-16,0 24 0,0-73 16,0-26-16,0 51 15,0 24 1,0 74-16,0-99 0,0-49 15,-25 0-15,25 24 16,-24 25-16,24-24 16,-25-1-16,25-49 15,0 24-15,0-73 125</inkml:trace>
  <inkml:trace contextRef="#ctx0" brushRef="#br0" timeOffset="53479.8369">19769 2679 0,'0'-25'469,"0"0"-469,0 0 16,0-24-1,-24 24 17,-1 0-17,25 0-15,0 1 16,-25-1-16,25 0 15,-25 0-15,0 0 16,25 1-16,0-1 16,-24 0-16,24 0 15,-25 25-15,25-25 16,-25 1-16,25-1 16,-25 0-1,25 0-15,-25 25 16,25-25-16,-25 1 15,1-1-15,-1 25 16,25-25-16,-25 25 0,0-25 16,0 0-1,1 1 1,-1 24 0,-25-25-16,25 0 0,-24-25 15,-1 26-15,25-1 16,1-25-16,-26 25 15,25-24-15,-24 24 16,-1 0-16,0 25 16,1-25-16,-1 0 0,1 25 15,24 0-15,0-24 16,-49-1-16,-1 0 16,25 25-16,1 0 15,-1-25-15,1 25 16,24-25-16,-25 25 15,25 0-15,-49-24 16,49-1-16,0 25 0,-24-25 16,24 25 15,0-25-31,0 25 375,1 0-359,-1 0-16,0 0 15,-25 0-15,26 0 16,-26 0-16,0 0 15,-24 0-15,24 0 0,26 0 16,-26 25 0,0-25-16,1 0 0,-1 0 15,0 0 1,26 0-16,-1 0 16,-25 0 15,25 0-16,1 0 1,-26 25-16,25 0 16,0-25-16,1 0 15,-1 0 1,0 24 0,0-24-1,0 25 1,-24-25-1,49 25 17,-25-25-17,0 0 1,0 0 0,1 25-16,-1 0 15,0-1 1,0-24-16,0 25 15,1 0 1,-1 25 0,0-25-16,25-1 15,-25 1 1,0 0 0,25 0-1,-49 0-15,49-1 16,-25-24-16,-25 25 15,26 0 1,-1-25 15,25 25-31,0 0 16,-25-1-16,0 26 16,25-25 15,-25 24-31,25-24 31,0 25 63,-25-25-63,1-1-15,-1 26 15,25-25-31,0 0 16,-25-1-1,25 1-15,0 0 16,0 0-1,-25 24-15,0 1 32,25-25-17,0 0 48</inkml:trace>
  <inkml:trace contextRef="#ctx0" brushRef="#br0" timeOffset="72539.5193">30783 3969 0,'24'0'140,"76"0"-124,-26-25-16,0 25 16,-24 0-16,24 0 15,51 0-15,-51 0 16,0 0-16,1-25 15,49 0-15,49-49 16,-73 49-16,-51-49 16,50 49-16,1-50 15,-26 26-15,-24 24 16,24 0-16,-49 0 16,25 1-16,-1-1 15,1 25-15,-1-25 16,-24 0-16,0 25 15,-25-25 1,25 1-16,0-26 16,-1-24-1,-24 24 1,0 25-16,0-24 16,0 24-16,0-25 15,-24 25 1,24 1-16,-25-26 15,0-74-15,0 50 16,0-1-16,25 1 16,-24 49-16,-1-25 15,25 25-15,-25 1 16,25 48 46,-74-24-46,49 25 0,-25 0-16,1 0 0,24-25 31,0 0 0,0 0-31,-49 25 16,-1-1-16,50-24 15,1 0-15,-26 0 16,25 0-16,-24 0 16,-1-24-16,0-1 0,26 0 15,-26 0-15,25 25 16,25-25 0,0 1-1,-25-1 1,50 25 46,0 0 1,25 25-32,24-25-15,-49 0-16,0 0 15,-1 24-15,1-24 16,0 0-16,0 25 16,0-25-16,-1 0 15,1 0-15,0 25 16,0 0-16,0-25 15,-1 0 17,1 25-1,0-25-15,-25 49-1,50-49 1,-50 25-1,0 0 1,0-50 125,0 50 531,0 25-626,0 24-46,-25-49 16,0 24 0,0 1-16,0 24 15,1 75-15,-1-74 16,-25-26-16,1 1 16,24-1-16,0 51 0,0-1 15,0-25-15,25-49 16,0 0-16,-24-25 15</inkml:trace>
  <inkml:trace contextRef="#ctx0" brushRef="#br0" timeOffset="75420.8024">1662 4663 0,'25'0'235,"0"0"-220,-1 0-15,1 0 16,25 0-16,-25 0 16,49 0-16,25-25 15,-24 25-15,24-24 16,-50 24 0,-24 0-1,25 0-15,-1 0 0,-24 0 16,0 0-1,0 0 17</inkml:trace>
  <inkml:trace contextRef="#ctx0" brushRef="#br0" timeOffset="95404.0141">30262 3249 0,'25'0'218,"-1"0"-218,26 0 16,24 0-16,26 0 16,-26 0-16,0 0 15,26 0-15,73 0 16,-98 0-16,-1 25 16,0-25-16,26 0 15,24 25-15,-75-25 16,-24 0-16,0 0 0,25 0 15,-26 25-15,1-25 16,0 0-16,25 0 31</inkml:trace>
  <inkml:trace contextRef="#ctx0" brushRef="#br0" timeOffset="114559.4576">14362 2282 0,'0'25'250,"0"24"-234,0-24-16,0 0 15,0 0 1,-25 0-16,25-1 15,-25 1-15,25 50 16,-25 24-16,25-25 16,-24-24-16,-1 0 15,25 49-15,0 0 0,0 25 16,-25-74-16,25 24 16,-25-24-1,0 24-15,25-24 16,0 24-16,0-49 0,0 24 15,0-24-15,-24 0 32</inkml:trace>
  <inkml:trace contextRef="#ctx0" brushRef="#br0" timeOffset="116771.3314">12601 3349 0,'25'0'266,"24"0"-250,-24 0-1,25 0-15,-1-25 16,1 25-16,24 0 15,-49 0-15,25 0 16,-26 0-16,1 0 16,25 0-16,-1 0 0,1 0 15,25 0-15,-26 0 16,-24 0-16,0 0 16,0 0-1,-1 0-15,26 0 16,-25 0-1,0 0 1</inkml:trace>
  <inkml:trace contextRef="#ctx0" brushRef="#br0" timeOffset="122093.3338">14957 3299 0,'25'0'391,"0"0"-391,0 0 15,-1 0 1,26 0-16,-25 0 15,0 0-15,-1 0 16,1 0-16,0 0 16</inkml:trace>
  <inkml:trace contextRef="#ctx0" brushRef="#br0" timeOffset="123189.1291">15304 3225 0,'-24'49'235,"-26"1"-235,0-1 15,1-24-15,49 0 16,-50-25-16,25 25 15,-24 0 1,49-1-16,-25-24 16,0 0-16,25 25 15,-49 0 1,24 0-16,0-25 78,25-25-15</inkml:trace>
  <inkml:trace contextRef="#ctx0" brushRef="#br0" timeOffset="124444.4277">15032 3125 0,'0'25'62,"0"0"-62,24 25 16,1-26-16,0 1 16,0 25-16,-25-1 15,49 1-15,-24 0 16,0-1-16,25-24 16,-50 0-16,49 24 15,-24-49 16</inkml:trace>
  <inkml:trace contextRef="#ctx0" brushRef="#br0" timeOffset="134368.4028">12824 3051 0,'25'0'109,"-25"-25"-78,0 0-31,0 1 16,0-1-16,0 0 16,0-25-16,0 1 0,0 24 15,0 0 1,0-24-16,0-1 31,0 0-31,0 25 16,0 1-1,0-1-15,0 0 16,0 0-16,0-24 16,0 24-1,0-25 16,-25 25-15,25 1-16,-25 24 16,25-25-1,-25 25-15,25-25 16,0 0-16,-24 0 16,-1 25-16,0-24 15,0-1 1,0 0 15,1 0-31,-1 25 16,25-25-1,-25 25-15,0 0 16,0 0-16,1 0 16,-1 0-16,0-24 15,0 24-15,-24-25 16,24 25-1,0 0 1,0 0 0,0 0-1,1 0-15,-1 0 16,-25 25 0,25-25-1,0 0-15,1 24 31,-1-24-15,0 50 0,0-50-1,0 25 1,1-25 0,-1 49-16,-50 1 15,26-25-15,24 24 16,0-24-1,25 0 1,-25 0 140,25 0-140,-24-1 0,-1 1-16,25 25 15,0-25 1,-25 24-16,25-24 31,0 0 0,0 0-15,0 0 15,0-1-15,0 1-1,0 0-15,0 0 16,0 0 0,0-1-16,25 1 15,-25 0 17,25-25-17,-1 25 1,1 0-1,0-1 1,0 1 15,0-25-31,-25 25 16,24-25-16,-24 25 16,25 0-16,0-25 15,0 24-15,0 1 16,-1 0 15,1 0 0,0-25-15,-25 25 0,25-25-1,0 0 16,-1 0-15,1 0-16,-25 24 16,50-24-1,-25 0 1,0 0 0,-1 0-1,1 0 1,0 0-16,0 0 31,0 0-31,-1 0 16,1 0-16,25 0 15,-25 0 1,-1-24 0,1-1 15,0 25-31,0 0 15,0-25 1,-1 25 0,-24-25 46</inkml:trace>
  <inkml:trace contextRef="#ctx0" brushRef="#br0" timeOffset="137210.8967">15478 2679 0,'0'-25'0,"0"-25"15,0 26 1,0-26 0,0 25-16,0 0 15,0 1 1,-25-1-1,1 0 1,-1 0 0,0 25-1,25-49-15,-25 49 16,0-25-16,0 25 16,25-25-16,-24 0 15,24 0 1,-25 25-16,0-49 15,0 49-15,0-25 16,-24 0 0,24 25-1,0 0-15,0-25 16,1 25-16,-1 0 0,0 0 16,-25 0-1,26 0 1,-1 0-1,0 0 1,0 0 0,0 0-16,-24 0 15,24 0 1,0 0 0,0 25-16,1 0 15,-1 0 1,0 0-1,0-1 1,25 1 0,-25 0-16,1-25 15,24 25-15,-50 24 16,25-49 0,25 25 46,-25-25-31,25 25-31,0 0 16,-24 24 0,-1 1-16,25-25 15,0 24 1,0-24-16,0 25 15,-25-25-15,25 0 16,0-1 0,0 26-1,0-25 1,0 0-16,0 49 16,0-49-1,0 0-15,0-1 16,0 1-16,25 0 15,-25 0 1,25-25 0,-1 25-1,1-1 17,-25 1-17,25-25 1,-25 25-1,50 0 1,-50 0-16,24-25 16,-24 24-16,25-24 15,0 25 1,25 0 0,-26-25-16,-24 25 15,50-25-15,-25 0 16,0 0-1,24 0 1,1 0 15,-25 0-15,-1 0 0,1 0-16,0-25 15,0 25 1,0-25-16,-1 25 15,26 0 1,-25 0 0,-25-25-16,25 25 15,24-24 17,-24-1 14,0 25-14,0 0-32,-1 0 15,26 0 1,-25-25 0,0 0-1,0 25 1,24 0 31,-49-25 15</inkml:trace>
  <inkml:trace contextRef="#ctx0" brushRef="#br0" timeOffset="146839.8245">22895 2282 0,'0'25'157,"0"24"-142,0 1-15,0 49 16,-25-24-16,-25-26 16,26 75-16,-1 50 15,-25-50-15,50-50 16,-25 1-16,0-1 15,25 25-15,-24 1 16,24-26-16,-25-24 0,25-26 16</inkml:trace>
  <inkml:trace contextRef="#ctx0" brushRef="#br0" timeOffset="147981.3949">21977 3497 0,'-25'0'250,"-24"25"-250,-26 0 15,50 0-15,1 0 16,-1-1 15,0 1-31,0 0 16,25 0-1,-25-25 17,25-25 124</inkml:trace>
  <inkml:trace contextRef="#ctx0" brushRef="#br0" timeOffset="148723.9115">21654 3473 0,'25'0'93,"0"0"-93,50 0 0,-51 0 16,1 24-16,25 1 16,-25 0-16,-1 0 15,1 24-15,0-24 16,0 0-16,0 0 0,-1 0 15,1-25-15</inkml:trace>
  <inkml:trace contextRef="#ctx0" brushRef="#br0" timeOffset="173415.4598">20414 3200 0,'25'0'297,"0"0"-281,0 0-1,24 0-15,-24 0 16,0 0 0,0 0-16,49 0 15,-49 0-15,0 0 16,0 0-16,24 0 0,-24 0 15,0 0 1,0 25-16,-1-25 16,1 0-16,25 0 15,-25 0-15,-1 24 16,1-24 0,0 0-1,25 25 1,-26-25 15,1 0-15,0 0 31</inkml:trace>
  <inkml:trace contextRef="#ctx0" brushRef="#br0" timeOffset="174871.6257">23118 3299 0,'25'0'203,"24"0"-188,1 0-15,24-25 16,1 25-16,-1 0 16,-49 0-16,25 0 15,-1 0-15,26 0 16,-26 0-16,26 0 0,-51 0 15,1 0 1,0 0-16,0 0 0,0 0 16,24 0-16,-24 0 15,25 0 1,-25 0 0,-1 0-1,1 0 1</inkml:trace>
  <inkml:trace contextRef="#ctx0" brushRef="#br0" timeOffset="178091.4885">21456 3225 0,'25'0'375,"0"0"-344,-1 0-16,1 0 1,0 0-16,0 0 0,24 0 16,-24 0-1,0 0 1,0 0 0,0 0-1,0 0 1,-1 0-16,1 0 31,0 0-31,0 0 16,0 0-16,-1 0 15,1 0-15,0 0 16,0 0 0,0 0-1,-1 0-15,1 0 16,0 0-16,25 0 15,-1 0-15,-24 0 16,0 0-16,0 0 16,-1 0-16,1 0 15,0 0-15,25 0 16,-26 0 0,1 0-1,0 0 1,0 0-1</inkml:trace>
  <inkml:trace contextRef="#ctx0" brushRef="#br0" timeOffset="179721.3232">24507 3249 0,'25'0'203,"0"0"-187,24 0-16,-24 0 15,0 0-15,0 0 16,24 0-16,26 0 16,-26 0-16,-24 0 15,0 0-15,0 0 0,0 0 16,-1 0-1,26 0-15,-25 0 16,0 0-16,-1 0 16,1 0-1,25 0 1,-25 0 0,-1 0-1,1 25 16</inkml:trace>
  <inkml:trace contextRef="#ctx0" brushRef="#br0" timeOffset="196707.3161">28401 3249 0,'25'0'516,"0"0"-485,25 0-31,-1 0 15,-24 0-15,0 0 16,24 0-16,-24 0 16,25 0-16,-1 0 15,-24 0-15,25 0 16,-1 0 0,-24 0-16,0 0 15,0 0-15,0 0 16,24 0-16,-24 0 0,0 0 15,0 0-15,24 0 16,-24 0 0,25 0-1,-1 0 1,-49 25-16,25-25 16,0 0-1,0 0-15,0 0 0,-1 0 16,-24 25-1,25-25-15,0 0 16,0 0-16,0 0 16,-1 0 15,-24 25 78</inkml:trace>
  <inkml:trace contextRef="#ctx0" brushRef="#br0" timeOffset="209290.0238">28178 2307 0</inkml:trace>
  <inkml:trace contextRef="#ctx0" brushRef="#br0" timeOffset="228475.4405">27260 3299 0,'50'0'578,"-25"0"-562,24 0-16,-24 0 15,0 0 1,0 0 0,0 0-16,24 0 15,-24 0 1,0 0 0,0 0-1,-1 0-15,1 0 16,25 0-1,-25 0 17,-1 0-17,1 0-15,0 25 32,0-25-32,0 0 15,-1 0-15,1 0 16,0 0-1,0 0 1,0 0 15</inkml:trace>
  <inkml:trace contextRef="#ctx0" brushRef="#br0" timeOffset="230142.0242">29220 2381 0,'-25'-25'15,"0"25"-15,1 0 16,-1-24-1,0 24 1,0 0 0,-49-25-1,49 0 1,0 25 0,0 0-1,0 0 1,1 0-16,-1 50 78,-25-26-78,-24 26 16,74-25-16,-25 0 15,0-25 1,0 0-16,25 24 15,-24 26 110,-1-50-109,0 50 0,25-26 15</inkml:trace>
  <inkml:trace contextRef="#ctx0" brushRef="#br0" timeOffset="231678.7579">27880 2555 0,'0'-25'16,"0"0"15,-24 25-15,24-25 31,-25 1-47,-25-1 31,25 25-31,-24 0 15,24 0 1,0-25-16,0 25 16,1-25-1,-1 25 1,0 0 15,-25 0-15,26 0 15,-1 0-15,0 0-16,0 0 15,0 0 17,1 0-1,-1 0-16,0 0 48,25 25-63,-25-25 16,25 25-1,-25-25 1,1 25 15</inkml:trace>
  <inkml:trace contextRef="#ctx0" brushRef="#br0" timeOffset="246437.6783">3547 4614 0,'25'0'312,"0"0"-296,-1 0-16,-24 24 15,25 1 1,-25 0 0,50-25-1,-50 25 1,25 0-16,0-1 16,-1-24-16,1 25 15,0 0-15,0-25 16,0 25-1,24-25 17,-24 25-17,0-25 1,0 0 0,-1 0-16,1 0 15,25 0 16,-50 25-31,25-25 16,24 0 0,-24 0-1,0 0 1,0 0 0,-1 0-16,1 0 31,25 0-16,-25 0 1,-1 0 0,1 0-16,0 0 0,-25-25 15,25 25-15,0 0 16,-1 0-16,-24-50 16,25 25-1,0 0 1,0 1-16,0 24 15,-25-25 1,24 0 0,1 25 15,0-25-15,0 0-1,0 25 1,-1 0-16,-24-24 0,25 24 31,-25-25 0</inkml:trace>
  <inkml:trace contextRef="#ctx0" brushRef="#br0" timeOffset="266325.0428">3324 4539 0,'-25'0'47,"0"0"62,0 0-77,1 0-17,24-25 126,24 25-94,1 0 15,25 0-62,24 0 16,1 0-16,-51 0 16,1 0-16,0 0 15,0 0 1</inkml:trace>
  <inkml:trace contextRef="#ctx0" brushRef="#br0" timeOffset="267728.3937">4266 4465 0,'25'0'16,"0"0"109,0 0-94,0 0-31,24 0 16,-24 0-1,25 0-15,-1 0 0,26 0 16,-51 0-16,1 0 16,0 0 31</inkml:trace>
  <inkml:trace contextRef="#ctx0" brushRef="#br0" timeOffset="269177.5874">3721 3919 0,'0'-25'16,"0"1"46,0-1 48,0 0-63,49 0-1,-24 0-30,0 1-16,25 24 16,-26-25-1,1 0-15,50 25 16,-51 0 0,1-25-1,0 25 110</inkml:trace>
  <inkml:trace contextRef="#ctx0" brushRef="#br0" timeOffset="270471.6651">4787 3572 0,'25'0'188,"25"0"-172,-1 0-16,1 0 15,0 0 1,74 0-16,-75 0 15,1 0 1,-1 0-16,-24 0 16,0 25-16,0-25 15,0 0 1,-25 24 78</inkml:trace>
  <inkml:trace contextRef="#ctx0" brushRef="#br0" timeOffset="296716.5886">9971 13568 0</inkml:trace>
  <inkml:trace contextRef="#ctx0" brushRef="#br0" timeOffset="313630.5343">20513 8458 0,'25'0'94,"-25"-24"-32,25-1-15,25 25-31,24 0-16,-49 0 15,0 0-15,24 0 16,-24 0-16,0 0 15,25 0-15,-26 0 16,26 0-16,-25 0 31,0 0-15,-1 25 0,1-25 30,0 0-30,25 0 0,-1 24-1,-24-24 1,0 0-16,0 0 16,-25 25 15</inkml:trace>
  <inkml:trace contextRef="#ctx0" brushRef="#br0" timeOffset="315627.641">21506 9996 0,'24'0'140,"1"0"-124,0 0 0,0 0-1,24 0-15,1 0 16,25 0-16,-1-25 0,75 1 16,-75-1-16,1 25 15,-1 0-15,25 0 16,0 0-16,-49-25 15,0 0-15,-26 25 16,1 0-16</inkml:trace>
  <inkml:trace contextRef="#ctx0" brushRef="#br0" timeOffset="317692.9784">22746 7615 0,'0'50'46,"0"49"-46,0-25 16,0 1-16,0-26 16,0 26-16,0-1 15,0 1-15,0-26 16,0 1 0,-25-25-16,25 24 0,-25 1 15,0-25-15,25-1 16,0 26-16</inkml:trace>
  <inkml:trace contextRef="#ctx0" brushRef="#br0" timeOffset="319200.5202">22994 10393 0,'50'-49'47,"24"-26"-32,-24-24-15,24 0 0,-24 24 16,24 50-1,-49 1-15,0-1 0,24-25 16,-24 1-16,-25 24 16,0 0-1,0-25 1,0 1 0,-25 49-1,25-25-15,-49 0 16,24 0-16,-50-24 15,51 49-15,-76-25 16,76 0-16,-1 25 0,-50-74 16,26 74-1,-1-50-15,1 25 16,-1 1-16,50-1 16,-25 25-16,-24-25 15,-1 0-15,25 25 16,0 0-1</inkml:trace>
  <inkml:trace contextRef="#ctx0" brushRef="#br0" timeOffset="322104.9802">21357 12700 0,'25'0'63,"24"25"-63,-24-25 15,25 25 1,-1 24-16,1-49 15,24 0-15,-24 25 16,0-25-16,-1 25 16,1-25-16,-1 0 0,26 25 15,24-25-15,-49 0 16,-26 0-16,26 0 16,-25 0-16,0 0 0,24 0 15,1 0 1,-25 0-16,24 0 0,-24 0 15,0 0-15,0 0 16,-1 0 31</inkml:trace>
  <inkml:trace contextRef="#ctx0" brushRef="#br0" timeOffset="323051.269">22101 14684 0</inkml:trace>
  <inkml:trace contextRef="#ctx0" brushRef="#br0" timeOffset="345646.1113">3349 3373 0,'0'-24'250,"24"-1"-235,51 25 1,-1 0-16,75-50 16,0 25-1,-25 25-15,-50-24 16,75 24-16,-25 0 15,124 74-15,-124-49 16,50 24-16,-50-49 16,-25 50-16,-49-50 15,24 0-15,50 0 16,-25 0-16,-24 0 16,-1 0-16,-49 0 15,49 0-15,100 0 16,-124 0-1,24 0-15,-24 0 16,-25 0-16,-1-25 0,1 25 16,0 0-1,25 0-15,-26 0 0,26 0 16,0 0-16,24 0 16,-49 0-16,0 0 15,-1 0 1,26 0-16,0 0 15,-26-25 1,1 25 0,-25-24 31,0-1-16,0 0 16,25-25-32,0 1-15,99-75 16,-99 99 15,-25-25-31,24 26 0,-24-26 47,0 25-16,25 0 1,-25 1-17,0-26 1,0 0-1,0 26 17,0-1-1,0 0-31,0 0 16,-25 0-16,1 0 15,-26 1 1,-24-76-16,-50 51 15,74 24 1,25 0-16,-24 0 16,-1 1-1,-24 24-15,24 0 0,0 0 16,-24 0-16,49-25 16,0 0-16,-24 25 15,-26 0-15,1 0 16,-1 0-16,26 0 15,24 0-15,-49 0 0,-26 0 16,51 0-16,-26 0 16,51 0-16,-26 0 15,25 0 1,-24 0-16,24 0 0,-25 0 16,25 0-1,-24 0-15,24 0 16,0 0-1,-24 0-15,24 0 16,-25 0 0,25 0-1,-24 0 1,24 0-16,-25 0 0,25 0 16,-24 0-16,24 0 15,-25 0-15,26 0 16,24 25-16,-100-25 15,51 0 1,24 0 0,0 0-16,-24 0 15,-1 0 1,0 0 0,26 0-1,-1 0 391,-25 0-390,25 0 0,1 0-1,-1 0-15,0 0 16,-25 0 0,26 0-16,-1-25 15,-25 25-15,25 0 0,1 0 16,-1 0-1,0 0 1,0 0 0,0 0-16,1 0 15,-26 0 1,25 0 0,-25 0 15,26 0-16,-1 0 1,0 0-16,0 0 16,0 0-1,1 0-15,-1-25 32,0 25 30,0 0 126,0 0-142,1 0-46,-1 0 125,0 0-125,0 25 16,0 0 0,1 0-1,-1 24 95,0-24-95,25 0 17,0 0-17,0-1 1,0 1-1,0 0 17,0 0-17,0 24 1,0-24 0,0 0-16,0 0 0,0 0 15,0 0-15,0-1 16,0 1-16,0 0 15,25 0 1,-25 0 0,0-1-1,0 1 1,25 25-16,-25-25 16,24-1-16,-24 26 15,0-25 1,25-25 93,-25 49-93,0 26-1,0-50 17,0-1 61,0 1-93,0 0 16,0 25 15,25-50 63,0 24-63</inkml:trace>
  <inkml:trace contextRef="#ctx0" brushRef="#br0" timeOffset="347608.869">6747 16272 0,'0'25'172,"25"-1"-157,24-24 1,1 25-16,0 25 15,-1-25-15,1 24 16,-50 1-16,49-25 16,-24 24-1</inkml:trace>
  <inkml:trace contextRef="#ctx0" brushRef="#br0" timeOffset="351070.342">6672 16520 0,'25'-50'63,"74"-24"-48,-49 24-15,-50 1 31,50-51-31,24-24 16,-24 0-16,-50 100 16,49-1-1,-49 0 1,0 50 171,0 0-140,0 24 0,-24 1-47,24 24 16,0 25-16,0-24 15,-25-26-15,0-24 16,25 50-16,0-50 16,0 49-16,0-24 15,0-26-15,0 1 0,0 50 16,0-26 15,0-24-15,0 0-1,0 24 48,0-24-47,0 0-16,0 0 15,0 0-15,0-1 16,0 26-1</inkml:trace>
  <inkml:trace contextRef="#ctx0" brushRef="#br0" timeOffset="353863.2204">19695 15949 0,'0'-24'156,"25"24"-140,24-25 0,-49 0-1,50 25-15,-50-25 16,50 0-16,-26 1 15,26-1-15,0 25 16,-1 0-16,1 0 16,-25-25-16,24 25 31,-24 0-15,-25 25 15,0 24-16,0 1 1,25-25-16,-25 0 16,0 24-1,0-24-15,0 25 16,0 24-16,-25 0 0,25-24 16,-25 24-16,0-24 15,-24-25-15,-1 25 16,-24 49-16,24-50 15,1 26-15,24-26 16,0-24-16,25 0 16,-25-25-16,0 25 15,1-25 142,-1 25-126,0-25-31,0 24 15,-49 26-15,49 0 0,0-1 16,0-49-16,0 25 16,25-50 109,0 0-110,25-24 1,0 49 0,0-25-16,0 0 15,24 25-15,-24 0 16,0-25-16,25 25 15,-26-24-15,1 24 16,0 0-16,25-25 16,-26 25-16,26 0 15,-25 0 1,24 0 0,-24 0-1,0 0 1,-25 25-1,25-1 1,-25 1 15,25-25-15,24 0 0,1 0-1,-25 0-15,-1 0 16,1 0-16,0 0 15,0 0-15,-25-74 0,25 74 16,-1 0-16,-24-25 16,25 0-1,-25 0-15,0-24 16,0-1 0,0 25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28T09:33:31.6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9029 4539 0,'25'0'359,"0"0"-359,-1 0 16,26 0-16,0 0 16,-1 0-16,-24 0 15,0 0-15,0 0 16,24 0-16,1 25 16,-25-25-16,-1 0 15,1 0-15,0 0 16,25 0-1,-26 0 1,1 0-16,0 0 16,0 0-16,0 25 15,-1-25-15,1 0 0,0 25 16,0-25-16,0 0 16,-1 0-1,1 0-15,0 0 16,0 24-16,24-24 15,-24 0-15,0 0 0,0 25 16,25-25-16,-26 0 16,1 0-16,25 0 15,-25 0-15,24 0 16,-24 0-16,25 0 16,-26 0-16,1 0 15,0 0-15,0 0 16,0 0-16,-1 0 15,26 0-15,-25 0 16,0 0-16,-1 0 16,1 0-1,0 0-15,0 0 16,0 0-16,24 0 16,-24 0-1,0 0-15,0 0 16,-1 0-16,1 0 15,0 0 1,0 0 0,0 0-1,-1 0 1,26 0-16,-25 0 16,0 0-1,-1 0-15,1 0 16,0 0-1,25 0-15,-25 0 16,24 0 0,-24 0-16,49 0 15,-24-25-15,-25 25 0,0 0 16,-1 0-16,26 0 16</inkml:trace>
  <inkml:trace contextRef="#ctx0" brushRef="#br0" timeOffset="1612.0682">13593 4539 0,'25'0'234,"24"0"-218,1 0-16,24 0 15,1 0-15,24 0 16,-25 0-16,-24 0 16,0 0-16,-1 0 15,1 0-15,24 0 0,1 0 16,-26 0-16,1 0 16,-25 0-16,0 0 15,24 0-15,1 0 16,24 0-16,-24 25 15,-25-25-15,-1 0 0,1 0 16,0 0 0,0 0-1,0 0 1,-1 0 15,1 0-15,0 0-16,25 0 15,-26 0 1,1 0 0,0 25-1,0-25 1,0 0 15</inkml:trace>
  <inkml:trace contextRef="#ctx0" brushRef="#br0" timeOffset="59942.457">8409 7541 0,'25'0'281,"24"0"-249,-49 24-17,25-24-15,25 0 0,-26 0 16,1 0-16,0 0 16,0 0-16,0 0 15,-1 0 1,51 0-16,-50 0 15,24 25-15,-24-25 0,25 0 16,-26 0 0,1 0-16,0 25 15,0-25 1,0 0-16,0 0 16,-1 0-16,1 0 15,25 0 1,-25 0-16,-1 0 15,1 0 1,0 0-16,0 0 16,0 0-16,-1 0 15,1 0-15,25 0 16,-25 0-16,-25 25 0,49-25 16,-24 0-16,25 0 15,24 0 1,-49 25-16,24-25 15,1 0-15,-25 0 16,0 24-16,24-24 0,1 0 16,-1 0-16,26 0 15,-25 0 1,-1 0-16,-24 0 0,25 0 16,-1 0-16,26 0 15,-26 0-15,26 0 16,-26 0-16,-24 0 15,0 0-15,24 0 16,1 0-16,0 0 16,-26 0-16,26 0 15,-25 0-15,0 0 0,-1 0 16,1 0 0</inkml:trace>
  <inkml:trace contextRef="#ctx0" brushRef="#br0" timeOffset="62488.3462">22547 7615 0,'25'0'266,"25"-25"-251,-1 0-15,26 25 16,24 0-16,-49 0 16,24 0-16,1 0 15,-1 25-15,0 0 0,1-25 16,-26 0-16,1 0 16,0 25-16,24-25 15,-24 25-15,24-25 16,-24 0-16,-1 0 15,1 0-15,-1 0 16,26 0-16,-25 0 0,-26 0 16,26 24-16,0-24 15,-26 0-15,1 0 16,25 0 0,24 0-16,-24 0 15,-25 0-15,-1 0 16,26 0-16,-25 0 0,-25 25 15,49-25-15,-24 0 16,0 0-16,0 0 16,24 0-16,-24 0 15,0 25-15,25-25 0,-26 0 16,26 0 0,-25 0-16,0 0 15,24 0-15,-24 0 16,25 0-1</inkml:trace>
  <inkml:trace contextRef="#ctx0" brushRef="#br0" timeOffset="65400.5532">8111 9996 0,'25'0'265,"0"0"-249,0 0-16,24 0 16,1 0-16,24 0 0,25 0 15,25 0 1,-49 0-16,-1 0 0,50 0 16,-49 50-16,-1-50 15,1 25-15,-1-25 16,0 0-16,1 0 15,-26 0-15,26 0 16,-50 0-16,49 0 0,-24 0 16,-1 0-1,26 0-15,-51 0 16,26 0-16,-25 0 0,0 0 16,-1 0-1,26 0-15,-25 0 0,24 0 16,-24 0-1,0 0 1,0 0 0</inkml:trace>
  <inkml:trace contextRef="#ctx0" brushRef="#br0" timeOffset="67620.1924">16594 9947 0,'50'0'234,"24"0"-218,1-25-16,24 25 0,75 0 15,-50 0-15,99 0 16,-25 0-16,-74 0 16,-24 0-16,-1 0 15,50 0-15,-50 25 16,-25-25-16,1 0 15,-26 0-15,26 0 16,-1 0-16,1 0 16,-1 0-16,0 24 15,-49 1-15,25-25 16,-1 0-16,1 0 0,0 25 16,-1-25-16,-24 0 15,0 0-15,0 0 16,-25 25 93,0 0-93</inkml:trace>
  <inkml:trace contextRef="#ctx0" brushRef="#br0" timeOffset="70509.6382">27136 9897 0,'25'0'266,"74"-25"-266,-24 25 15,49-25-15,0 1 16,74 24-16,-49-25 16,-25 25-16,25 0 15,-25 0-15,-25 0 16,-24 0-16,-26-25 15,50 25-15,-24 0 16,24 0-16,-25-25 16,-24 25-16,0 0 15,-1 0-15,1 0 16,24 0-16,-24 0 0,24 0 16,-49 0-16,0 0 15,0 0-15,0 25 16,-1-25-16,1 0 15,25 0 1,-1 0-16,-24 0 16,0 0-16,49 0 0,-49 0 15,25 0-15,-25 0 16,-1 0-16,26 25 16,0-25-1,-1 0-15,-24 0 16,25 0-16,-26 0 15,26 25-15,-25-25 16,0 0-16,-1 0 16</inkml:trace>
  <inkml:trace contextRef="#ctx0" brushRef="#br0" timeOffset="73332.8809">10195 14635 0,'49'0'297,"1"0"-281,24 0-16,-24-25 16,0 25-16,-1 0 15,26 0-15,-1 0 16,0 0-16,-24 0 15,0 0-15,-26 0 16,26-25-16,0 25 16,24 0-16,-49 0 15,49 0-15,-49 0 16,0 0-16,0 0 16,24 0-16,-24 0 0,0 0 15,25 0-15,-26 0 16,26 0-1,-25 0 1,0 0-16,-1 0 16,1 0-16,0 0 15,25 0-15,-26 0 16,1 0-16,50 0 16,-51 0-16,1 0 15,0 0-15,0 0 16,0 0-16,-1 0 15,1 0 1,25 0-16,-1 0 16,-24 0-1,0 0-15,0 0 16,0 0-16,-1 0 16,1 0-16,0 0 15,0 0-15,0 0 16</inkml:trace>
  <inkml:trace contextRef="#ctx0" brushRef="#br0" timeOffset="76332.7571">19323 14660 0,'25'0'266,"-1"0"-250,26-25-16,24 25 15,-24 0-15,25 0 16,24 0-16,50 0 15,-75 0-15,-24 0 16,49-25-16,-25 25 16,1 0-16,-26 0 15,1 0-15,-25 0 16,49 0-16,-24 0 0,-1 0 16,26 0-16,-26 0 15,-24 0-15,25 0 16,-1 0-16,1 0 15,-25 0-15,49 0 16,-49 0-16,25 0 0,-26 0 16,1 0-16,0 0 15,0 0-15,0 0 16,24 0-16,-24 0 16,25 0-16,-1-25 15,1 25-15,-1 0 16,1 0-16,-25 0 15,0 0-15,24 0 16,-24 0-16,25 0 16,-26 0-16,51 0 15,-50 0-15,0 0 16,-1 0-16,1 25 0,25-25 16,-25 0-1,24 0 1,-24 0-1</inkml:trace>
  <inkml:trace contextRef="#ctx0" brushRef="#br0" timeOffset="79024.6944">4762 15850 0,'25'0'234,"0"0"-218,0 0-1,49 0-15,-24-25 0,49 25 16,50 0-16,-75 0 16,26 0-16,98 0 15,-49 0-15,-75 0 16,-24 25-16,24-25 15,26 25-15,-1-25 16,-25 0-16,-24 0 0,-1 0 16,1 25-16,0-25 15,24 0-15,-24 0 16,-1 0-16,1 25 16,-25-25-16,-1 0 15,1 0 1,0 0-1,0 0 1,0 0 15</inkml:trace>
  <inkml:trace contextRef="#ctx0" brushRef="#br0" timeOffset="81082.9037">8607 15776 0,'25'0'500,"25"0"-485,-50-25-15,49 25 16,26-25-16,24 25 15,-25 0-15,1 0 0,24 0 16,50 0-16,-50 0 16,-25 0-16,26 0 15,24 0-15,24 0 16,-98 25-16,24-25 16,1 0-16,-1 25 15,50-25 1,-49 0-16,-26 0 0,1 0 15,0 0-15,-26 25 16,26-25-16,-25 0 16,24 0-1</inkml:trace>
  <inkml:trace contextRef="#ctx0" brushRef="#br0" timeOffset="83956.4773">12378 15801 0,'-25'0'1219,"25"-25"-1125,25 25-47,-1 0-16,51 0-31,-1 25 15,1-25-15,-1 24 16,-24-24-16,24 0 0,0 50 16,-24-50-16,0 0 15,-1 0-15,26 25 16,-1 0-16,1-25 16,-1 0-16,-24 24 15,24-24-15,0 0 16,26 25-16,-26-25 15,0 25-15,-49-25 16,25 0-16,-1 0 16,1 0-16,-25 0 0,0 0 15,-1 0-15,26 0 16</inkml:trace>
  <inkml:trace contextRef="#ctx0" brushRef="#br0" timeOffset="86346.0656">20241 15900 0,'24'0'266,"1"0"-266,50 0 16,-1 0-16,-24 0 15,24 0-15,50 0 16,25 0-16,-75 0 16,50 0-16,0 0 15,0 25-15,-24-25 16,-26 0-16,0 0 0,26 0 15,-1 24-15,-25-24 16,1 0-16,-1 0 16,1 0-16,24 0 15,-25 0 1,-24 0-16,24 0 16,-24 0-16,-25 0 0,24 0 15,1 0-15,-1 0 16,1 0-16,0 0 15,-26 0-15,1 0 16,25 0-16,0 0 16,-26 0-16,1 0 15,25 0-15,-25 0 16,-1 0-16,1 0 16,25 0-1,-1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800" units="cm"/>
          <inkml:channel name="Y" type="integer" max="600" units="cm"/>
        </inkml:traceFormat>
        <inkml:channelProperties>
          <inkml:channelProperty channel="X" name="resolution" value="25" units="1/cm"/>
          <inkml:channelProperty channel="Y" name="resolution" value="25" units="1/cm"/>
        </inkml:channelProperties>
      </inkml:inkSource>
      <inkml:timestamp xml:id="ts0" timeString="2009-12-11T12:05:21.517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762 192,'-31'0,"-1"0,32 0,-32 0,32 0,-31 0,31 0,-32 0,0 0,32 0,-32 0,32 0,-31 0,31 0,-32 0,0 0,0 0,32 32,-31-32,-1 31,32-31,-32 0,0 0,1 32,31-32,-32 32,32-32,-32 32,32-1,-32-31,32 32,-31-32,31 32,-32-32,0 31,32 1,0-32,0 32,-32-32,32 32,-31-1,31 1,0-32,0 32,0-32,0 31,0-31,0 32,31 0,-31-32,0 31,0-31,0 32,0-32,0 32,0 0,0-32,0 31,0-31,32 32,-32 0,32-1,-32-31,32 32,-1 0,-31 0,32-1,-32-31,32 64,0-64,-32 63,31-63,-31 32,0-32,0 32,32-32,-32 31,32 1,-32-32,0 32,0-1,32-31,-32 32,31-32,-31 0,32 32,0-32,0 32,-32-32,31 0,-31 0,32 31,0-31,-32 0,32 0,-32 0,31 0,-31 0,32 0,0 0,-32 0,31 32,-31-32,32 0,-32 0,32 0,0 32,-32-32,31 0,-31 0,32 0,0 0,0 31,-32-31,31 32,-31-32,32 0,0 32,-32-32,32 0,-32 0,31 31,-31-31,32 0,0 0,-32 32,32-32,-1 32,-31-32,32 0,0 0,-32 0,31 0,-31 0,64 32,-64-32,32 0,-32 0,31 0,-31 0,32 0,0 0,-32 31,32-31,-32 0,31 32,-31-32,64 0,-64 32,32-32,-32 0,31 0,1 31,-32-31,32 32,-32-32,32 32,-32-32,31 32,-31-1,32-31,0 32,0-32,-32 32,31-1,1-31,-32 32,31-32,-31 32,31-32,-31 63,32-63,0 32,-32-32,32 32,-32-32,31 0,-31 0,32 31,0-31,-32 0,32 32,-32-32,31 0,-31 0,64 32,-64-32,32 32,-32-32,31 31,1-31,-32 0,32 32,-32-32,63 32,-63-32,32 0,-32 0,32 0,-32 31,63-31,-63 32,32-32,-32 0,63 32,-31-32,-32 0,32 0,0 31,-1-31,-31 32,32-32,0 0,-32 0,32 32,-32-32,63 0,-63 0,32 0,-32 0,63 32,-63-32,32 0,-32 0,32 0,-32 0,32 31,-32-31,31 0,1 0,-32 0,32 0,-32 0,31 0,-31 0,32 0,0 0,-32 0,32 0,-1 0,1 0,-32 0,32 32,-32-32,32 0,-32 0,31 0,1 0,-32 0,32 0,-32 0,32 0,-32 0,31 0,1 32,-32-32,32 0,0 31,-32-31,31 32,1-32,-32 32,32 0,-32-32,32 31,-32-31,31 0,1 0,-32 0,32 0,-32 0,31 0,-31 0,32 0,0 0,-32 0,32 0,31 0,-31 0,0 0,-1 0,-31 0,32 0,0 0,-32 0,32 0,-32 0,31 0,1 32,0-32,-32 0,32 0,-32 0,63 0,-63 0,32 0,-32 0,31 0,-31 0,32 0,0 0,-32 0,32 0,-32 0,31 0,-31 0,32-32,-32 32,32-31,0 31,31 0,-63 0,32-32,-32 32,32 0,-32-32,31 32,1 0,-32-32,32 1,-32 31,32-32,-32 32,31-32,1 32,-32-31,32-1,-32 32,32-32,-32 32,31-32,1 1,0 31,-32-32,31 32,-31-32,64 1,-64 31,32-32,-32 32,31-32,1 32,-32-31,32-1,0 32,-1-32,-31 32,32-32,-32 32,32-31,-32 31,32-32,-1 0,33 32,-64-31,32 31,-32-32,31 32,-31-32,32 32,0-32,-32 1,32 31,-32-32,30 0,2 32,0 0,-32 0,31-31,-31 31,32-32,-32 32,32-32,0 32,-32 0,31-32,-31 32,32-31,-32 31,32-32,0 32,-32 0,31-32,-31 32,32-31,-32 31,32 0,0 0,-32 0,31-32,-31 32,32 0,-32-32,32 0,0 32,-32 0,31-31,-31-1,32 32,-32 0,32 0,-1-32,1 1,-32 31,32 0,-32 0,32-32,-1 32,-31-32,32 32,-32 0,32 0,-32-31,32 31,-1 0,1 0,0-32,0 32,-1 0,1 0,0 0,-32 0,32 0,-1 0,-31 0,32 0,-32 0,32-32,-32 32,32 0,-32 0,31-32,1 32,-32 0,32-31,-32 31,31 0,-31-32,32 32,0-32,-32 32,32-31,-1 31,1-32,-32 32,32-32,-32 32,32-32,-32 1,31 31,1-32,32 0,-64 32,31-31,1 31,0-32,-32 32,32-32,-32 0,31 32,-31 0,32-31,0-1,-32 32,32-32,-32 32,0-31,0 31,0-32,0 0,0 32,0-32,0 1,0-1,0 32,0-32,0 1,0-1,0 32,0-32,0 32,0-31,0 31,0-32,0 0,0 32,0-32,-32 32,32-31,0 31,-32-32,0 0,32 32,-31 0,31-31,-32 31,32 0,-32-32,0 0,32 32,-31-32,31 32,-32-31,0 31,32-32,-32 0,1 32,31-31,-32 31,32-32,-32 32,32-32,-63 32,31-32,0 1,32 31,-32 0,32 0,-31 0,31 0,-32 0,0 0,32 0,-31 0,31 0,-32 0,32 0,-64 0,64 0,-31 0,31 31,-32-31,0 0,32 0,-32 0,32 0,-31 0,31 0,-32 0,32 0,-32 0,0 0,32 0,-31 0,31 0,-32 0,32 0,-32 0,0 0,32 0,-31 0,31 0,-64 0,64 32,-32-32,32 0,-31 0,31 0,-32 0,0 0,32 32,-31-32,31 0,-32 0,32 0,-32 0,0 0,32 32,-31-32,31 0,-32 0,32 0,-32 31,0-31,1 32,31-32,-64 32,64-1,-32-31,32 32,-31-32,31 32,-32-32,32 32,-32-1,0-31,32 32,-31-32,31 32,-32-32,32 31,-32 1,2-32,30 0,-32 0,32 0,-32 0,32 0,-32 0,1 0,31 0,-32 0,32 0,-32 0,32 0,-32 0,1 0,31 0,-32 32,32-32,-32 0,32 0,-32 32,1-32,31 0,-32 0,32 31,-32-31,32 0,-32 0,1 32,31-32,-32 32,32-32,-32 31,32-31,-32 32,1 0,31-32,-32 31,32-31,-32 32,1-32,31 32,0 0,-32-32,0 31,32-31,-32 32,1-32,31 32,-32-1,32-31,-32 32,32-32,-32 32,1-32,31 0,-32 0,32 0,-32 0,32 0,-32 0,1 0,31 0,-32 0,32 0,-32 0,32 0,-32 0,1 0,31 0,-32 0,32 0,-32 0,32 0,-32 0,1 0,31 0,-32 0,32 0,-32 0,32 0,-31 0,-1-32,32 32,-32 0,0-32,1 32,31-31,-32 31,32 0,-32-32,0 32,1 0,31-32,-32 32,32 0,-32 0,32 0,-63 0,31-31,0-1,32 32,-32-32,1 32,-1-32,32 32,-32-31,1 31,-1 0,0 0,32 0,-32-32,1 32,-1 0,0 0,32-32,-63 32,31-31,0 31,-31-32,63 32,-32 0,0 0,0 0,1-32,31 32,-32 0,0 0,32 0,-32 0,32-31,-31 31,31 0,-32 0,32 0,-32 0,1 0,31-32,-32 32,32 0,-32 0,32 0,-32 0,1-32,-1 32,32 0,-32 0,0 0,1-32,31 32,-32 0,0 0,0 0,1 0,-1 0,0 0,32 0,-32 0,32 0,-31 0,-1 0,32-31,-32 31,32 0,-31 0,31 0,-32 0,0-32,32 32,-32 0,32 0,-31 0,31 0,-32 0,0 0,32 0,-32-32,32 32,-31 0,31 0,-32 0,0 0,32 0,-32-31,32 31,-31 0,31 0,-32 0,0 0,32 0,-32 0,32 0,-31 0,31 0,-32 0,0 0,32 0,-32 0,32 0,-31 0,31 0,-31 0,31 0,-32 0,1 0,31 0,-32 0,32 0,-32 0,32 0,-32 0,1 0,31 0,-32 0,32 0,-32 0,32 0,-32 0,1 0,31 0,-32 0,32 0,-32 0,32 0,-32 0,1 0,31 0,-32 0,32 0,-32 0,32 0,-32 0,1 0,31 0,-32 0,32 0,-32 0,32 0,-32 0,1 0,31 0,-32 0,32 0,-32 0,32 0,-31 0,-1 0,32 0,-32 0,32-32,-32 32,32 0,-31-32,-1 32,32 0,-32 0,32 0,-32-32,32 32,-31 0,31 0,-32 0,0 0,32-31,-32 31,32 0,-31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509E-5DA8-4411-9547-E5C834EDF595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C1E2-623E-4BB8-B21B-52E117B17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7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C82814F-8C70-4D4E-A266-2B42B7035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4861DF3-7067-478A-8AF1-2B10F0B4B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1356hg</a:t>
            </a:r>
          </a:p>
        </p:txBody>
      </p:sp>
    </p:spTree>
    <p:extLst>
      <p:ext uri="{BB962C8B-B14F-4D97-AF65-F5344CB8AC3E}">
        <p14:creationId xmlns:p14="http://schemas.microsoft.com/office/powerpoint/2010/main" val="347354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63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DBF12-8FAD-4940-B08D-D7926BC15E0B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4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245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FBC7-CA91-420B-9CCB-CF3BC53C3B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634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EDD5-1C55-4D40-9488-1B9E9041B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375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5426-6AC9-4D19-865B-54DFCDF3E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387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3941-A4CB-4017-9AE3-C9C16FBA2A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69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1C29-03F4-4FEB-809E-6D75989D3C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87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CC74-26BD-4C2A-962C-6F489580F9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54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5F27-1ABF-4012-86B2-472FE92310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2A75-EAC3-4ACC-B25E-0F66D3C51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63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3CB6-0A97-4495-BD50-B0B4664E7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37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A69-45DF-49BB-ADED-218600BA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7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777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E306-FB27-46F7-9ED0-067F48D01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02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FBC7-CA91-420B-9CCB-CF3BC53C3B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0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9AE5E-7752-4912-BA78-3A32CCA386EE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120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145C1-D077-4FA7-A94B-0B7A1BC43984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77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B7BD9-9CB4-4B48-B676-26F5AF65D371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202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2340A-17F8-4A11-90F8-BC3D86B9D961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71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4B983-F5B8-4148-BE2E-B191083964B3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105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ED33D-8833-4F5A-82F3-5F535AA6AA1F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941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6E19-67E6-48DD-92D3-F9E057011352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591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7BB86-960D-4442-AC06-4386E3F60A5A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9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668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2FC67-A848-4203-BCB1-68F5840E3429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90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1AE07-309B-4A50-A656-ADF024AD1BD6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216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8788-1F54-4965-A4DC-F4FAF9B6E150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318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9AE5E-7752-4912-BA78-3A32CCA386EE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4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145C1-D077-4FA7-A94B-0B7A1BC43984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414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B7BD9-9CB4-4B48-B676-26F5AF65D371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726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2340A-17F8-4A11-90F8-BC3D86B9D961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642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4B983-F5B8-4148-BE2E-B191083964B3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82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ED33D-8833-4F5A-82F3-5F535AA6AA1F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5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6E19-67E6-48DD-92D3-F9E057011352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6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916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7BB86-960D-4442-AC06-4386E3F60A5A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968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2FC67-A848-4203-BCB1-68F5840E3429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976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1AE07-309B-4A50-A656-ADF024AD1BD6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65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8788-1F54-4965-A4DC-F4FAF9B6E150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68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9AE5E-7752-4912-BA78-3A32CCA386EE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143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145C1-D077-4FA7-A94B-0B7A1BC43984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212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1B7BD9-9CB4-4B48-B676-26F5AF65D371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49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2340A-17F8-4A11-90F8-BC3D86B9D961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201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4B983-F5B8-4148-BE2E-B191083964B3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448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ED33D-8833-4F5A-82F3-5F535AA6AA1F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2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40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6E19-67E6-48DD-92D3-F9E057011352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55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07BB86-960D-4442-AC06-4386E3F60A5A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267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2FC67-A848-4203-BCB1-68F5840E3429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433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1AE07-309B-4A50-A656-ADF024AD1BD6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239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98788-1F54-4965-A4DC-F4FAF9B6E150}" type="slidenum">
              <a:rPr lang="vi-VN" altLang="en-US">
                <a:solidFill>
                  <a:srgbClr val="000000"/>
                </a:solidFill>
              </a:rPr>
              <a:pPr/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069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01D53-262B-451F-AE6F-D6451EE480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586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D376C-895E-407A-AE13-35F808535C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316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65EA-DA08-4F9B-A62D-560DBE0995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072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001D-BD6F-40BA-BE27-D62235017A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40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0EEDF-EC39-490B-8715-728BC3708E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0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915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44CD1-91F1-4702-B2D9-4EDF40A70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37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4C561-5E81-4EEE-800F-FFDFA77A1C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81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583E-8368-4BB3-B760-D8E06AD61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195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40F2-8049-4CDD-B6B1-F17BBDAC53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829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73E1-F27A-4581-872B-1BEE5EB1FD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99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324FF-7EC9-4EF9-B0E8-7971C9B8DF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94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F315BCF-86F8-4025-B8DB-885A593F68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26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1D79-103D-4E25-83E9-E15D76EA6C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879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892C1-3072-4EF0-A42A-30A3148764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12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C4FE-1189-4DA0-AD31-E17F245978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92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0D62-0652-4D8E-A3F7-7EFE71B656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713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597A-30B0-4637-A323-0F14E0E7CF4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3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07BD-8E51-420B-B691-23131AA7A6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256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54A3-31AE-4D4C-9C5E-B27EB77ECD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844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5EDB-27A1-4891-87C0-E997C54D0E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7948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9AE2-E533-43E2-9E26-E86797DDFB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916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1C5E-CD72-4CA4-8BCF-17AAF00B6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602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0C4DC-80D9-4C72-B51A-F97C790A52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681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914400" y="1981200"/>
            <a:ext cx="103632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D4D3-9544-47C2-A279-95943BD7E92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386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CA39-9007-42B3-B1B4-3F9EEC72456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2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161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9962-890E-49C8-8391-B008E04716F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406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592233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C565-C236-44B9-A232-FD592319FAF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274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A8CD-F50A-477D-8784-0F0430FB826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801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06953-55C8-41FE-AF24-E0890191F9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800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249B9-4819-464F-9687-738C1943FA6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660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20B8-648D-4358-939D-9931F6D4EF9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279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D088-6A7C-4303-A725-268B90DE7F2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993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864F-A242-4C9E-9246-C6F12C12365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2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2918" y="228601"/>
            <a:ext cx="2846916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1"/>
            <a:ext cx="8337551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7913-87D1-408C-B9EA-E0296D40561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58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66AA2-9FFE-4F67-80C2-A5EDA731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3567-1ADD-4E44-A4A1-B942F677AE5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3C4F2-9002-4F7B-817A-434C6A05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BF23-C38E-41B8-B903-A4372F30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CD8D0-BFB6-43B3-9E25-C21F83304D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929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233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3011-A707-477E-94E0-498FF987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B1E4DD-E1D8-4AA2-9B3E-54C8655751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BF4F-541A-4A51-8121-CF8BA430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1B861-2EA5-49AA-8154-D7A682213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5D8A96-BE14-4EE2-B0A9-7747BC4CBB6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1711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E05E5-750E-4430-97B0-66EBC458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EFBF5-B172-4F18-946B-7DA3E4D752C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36910-3C65-4DBD-90FA-54C47185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22C24-CFD8-493D-8FF7-FA175554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502EB8-7B69-46BB-B336-0CDB6B60A7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605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581B05-331C-44ED-96BE-59F6309A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C08D2-3D52-442E-B7D1-42D65BB2BA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97D66-DDD2-4967-93B7-43F8549F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E80243-7A6C-4C4E-9CA9-664CD5C4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EE450-2AE1-4965-9152-737740FCDD5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068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9351FC-D340-4106-9485-3D200421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2B89B-FA1C-4270-BD7E-B478950410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EA735A-B44F-4176-B023-352E0B1F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79D688-E102-4EAF-A745-DCEBA41B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363AD3-8400-4E74-A095-016A0E8730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4644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5286A7-375A-450E-837C-18513AE8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8F7D4-9E77-4268-89E4-AC52D74043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3231CE6-5CB0-44AD-B10F-06F1A003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36FA5B-10EF-46E1-8B68-AAE55F27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D5C932-83CD-46A2-872B-9967D072BA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8882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11EC13-0B70-4FE8-99ED-3DB5A173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5C979-1D2F-4576-A3BC-D8B56DE59E0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BEFD89-192D-47F9-B29D-AC14DBBD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392CEF-F583-4A35-B049-CCD94110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F4CAF-374B-4546-B315-77CD450A90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990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D147C9-1299-4D49-B73C-389F519C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F522A-ECBD-450F-8C9F-A471FC9CF9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3D83CB-A710-42D1-B216-46552856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9C369-E805-4C56-9CB1-5CA1DC1F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72560-318D-4C0D-890E-7D508AE86C3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461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DC09E5-65D8-4869-A77D-EFC5CCDF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89F4C-BD47-420C-BCF3-CD2B561BA63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060A2C-33EC-45D1-9BAF-4E8D6E7E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88AFAE-CFDD-4592-9828-A58A7CAC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99DFF8-3155-46AD-94ED-4DC0E1A986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3956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C24FE-08D5-4727-842D-FC47D2CF4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795861-CCF0-4255-94A6-3430C712279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E780-66D9-4BFD-9362-747143DD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48EE2-CE38-48CF-A7F7-2F959016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CEA88-AF90-4DE2-87E4-F49B7CA6AD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387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268FB-6145-45A2-B975-FA17C24A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3BD-0FDA-4D3F-BEA4-BED901AA9DD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29D2-6654-4142-A24A-5850B0E4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329CC-CAC3-4B2F-8FE7-6B582387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7136A-6A43-41FC-B4CB-E486AD3EA17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4522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5482D-0B58-4FA2-BA7C-29A633B3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74348-6F41-46CC-BDE3-C57A0D264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8B54-E7B0-4719-A318-CA4769C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B695EF-044C-46FB-BCB0-361810B8B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02972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2A8FC-63BF-499A-BCC9-AE6C8470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BDFC-670B-47B8-A3D2-F1F216D9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5D0C-B1A3-42C6-81E1-0BB49322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AA9C91-7AB9-4092-9C5E-FB54BC04A79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829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8FAAB-56AB-4FAD-8538-74981749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45319-4188-450A-A431-C05BF1BD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CE5B4-F655-4645-B7F8-12320729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72D8D-BD45-4EE7-B03E-1054AF24D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821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6A6DA5-34EE-4227-B531-55E6AB04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A0D79F-D9C7-4160-ADC2-4133D3E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A241DB-8549-4E40-8505-ABE77D9E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45F415-A9A0-4EB8-8A67-72EA2E03E1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881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B578C6-8663-4AA6-B74C-50A171D5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EB2E66-8AE9-4465-829C-79F9E5D5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ED60E3-1C7B-4C02-8C26-7BCF82F4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38383-339B-44E0-80EC-564E5DAA70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2900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A8AF56-6810-4397-AE06-72BA5E4B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5B7733-51AE-4234-B115-290C5D05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DDF91B-E636-4C51-B81B-2F20CD59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4D9B5-1BC1-49BA-8440-9D4966A371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6771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47B936B-F626-4131-B97C-AB691E48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86E2AE1-4009-4B31-A5C6-9A0AF950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BCB82C-4160-4191-AC77-165B6DFA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18801-5846-4438-8D3B-A15BE54D2C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6238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4547C-0F36-4896-AFDE-77AFFCAA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9936F8-02EC-47A1-95B7-1CC37D35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F08D0D-6FE7-48B4-880B-A2B9EF01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49A987-72C1-4D0B-A404-2CCBED32A0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78158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0234F4-DE18-45CB-A78B-D5EC256D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A405D-6B0C-4776-A4A7-ECA99C9C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3EB8E-DB4A-4FB0-A27A-B4C2FCCE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54BB9-2D23-4AAB-86D6-5CE260513F1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0152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CE75A-BAEE-4978-9BE6-9B1779E6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8581-A98B-4B7F-A534-5DB0B91C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A4F20-29CA-43B8-B4D9-E92A293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160AEF-B188-4887-AD94-B003D34EC0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0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570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D46FB-2E2A-49FA-98BC-C4453770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AC2E-CB80-44DD-85A4-3BB437B3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B447A-ECC6-4D87-ADA9-093CDD29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265BE-5ADE-43F8-A6D8-F4DE0DA4B6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074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D861-7448-4C50-B58B-F7FC040C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FB63-5FFD-49DC-9E92-ABFCCE64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752A0-E7A3-423C-95E8-14071BFF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516AB0-4901-4F97-A753-4E4872565A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4638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1382113"/>
      </p:ext>
    </p:extLst>
  </p:cSld>
  <p:clrMapOvr>
    <a:masterClrMapping/>
  </p:clrMapOvr>
  <p:transition spd="med">
    <p:random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91732"/>
      </p:ext>
    </p:extLst>
  </p:cSld>
  <p:clrMapOvr>
    <a:masterClrMapping/>
  </p:clrMapOvr>
  <p:transition spd="med">
    <p:random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041121"/>
      </p:ext>
    </p:extLst>
  </p:cSld>
  <p:clrMapOvr>
    <a:masterClrMapping/>
  </p:clrMapOvr>
  <p:transition spd="med">
    <p:random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38091"/>
      </p:ext>
    </p:extLst>
  </p:cSld>
  <p:clrMapOvr>
    <a:masterClrMapping/>
  </p:clrMapOvr>
  <p:transition spd="med">
    <p:random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063836"/>
      </p:ext>
    </p:extLst>
  </p:cSld>
  <p:clrMapOvr>
    <a:masterClrMapping/>
  </p:clrMapOvr>
  <p:transition spd="med">
    <p:random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906893"/>
      </p:ext>
    </p:extLst>
  </p:cSld>
  <p:clrMapOvr>
    <a:masterClrMapping/>
  </p:clrMapOvr>
  <p:transition spd="med">
    <p:random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634126"/>
      </p:ext>
    </p:extLst>
  </p:cSld>
  <p:clrMapOvr>
    <a:masterClrMapping/>
  </p:clrMapOvr>
  <p:transition spd="med">
    <p:random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6881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620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22395"/>
      </p:ext>
    </p:extLst>
  </p:cSld>
  <p:clrMapOvr>
    <a:masterClrMapping/>
  </p:clrMapOvr>
  <p:transition spd="med">
    <p:random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176634"/>
      </p:ext>
    </p:extLst>
  </p:cSld>
  <p:clrMapOvr>
    <a:masterClrMapping/>
  </p:clrMapOvr>
  <p:transition spd="med"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034409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5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BEF9E-E366-44B6-90F5-FEE213ACA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9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3ADE-6538-4CA3-8503-69E0992DD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0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5D12-51C5-474F-8327-6DB2237D7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37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175C3-390D-4DC4-9A6C-956203365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909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18AE-E321-4A88-A260-A8392DCC4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049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FC237-E787-419B-A87D-F735CACB8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37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94C7D-B22C-44E4-8234-B73084FF3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68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9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0E4C8-5B74-481E-BEA2-C22FB2032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159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A95CF-E033-4A8A-9B1A-FF963A98B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392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F1890-4A62-43D6-8515-D05F5309C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427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B096-8515-4C57-BCD5-29DFC45E4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1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10B1D-AC30-4000-9BCB-A1D38E473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9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FF9A-3AB7-4458-99F5-D96382FAC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129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FCCC-C57C-4A5D-91BB-23E764D6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391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EE814-28CA-4ECC-A743-86B939956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235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93D90-0A9E-413F-AC0C-1C7BFDEA5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073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41163-830B-4DE1-A9C2-C5B3F305D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59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08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ECD58-4A3A-4AF9-9FF2-3EEAB9658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109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CCBE4-850A-47EA-85AA-1BFBD83E7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0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CD0A0-7244-4792-9D97-FC53AE5D2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783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84666-77D5-4538-82B8-0E7D088CB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67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31314-E293-4907-B14A-D015E6E55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43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511BC76-2534-455C-B025-79A768A4D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70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497B053-FA31-46A1-B543-04DCA5E78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64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38CA7F4-0B68-4EF7-83BE-729D2ED84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310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F5FF45C-AA55-4180-9D69-C0E3745F1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9175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87CBF97-0238-4EAC-A3F8-5C574F971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99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9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ED1F6A2-8284-44CA-BA1D-32F1E8199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7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102B000-338B-44EA-929F-D3F2DFCE3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374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DF1F9C0-426F-43C3-B778-9F685D3AB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34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626384D-4FF2-4D4C-82B2-A900A1045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075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4AA10A5-2774-4DA1-96D8-BF13C2035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842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0091C45-E7DF-43D1-9236-3D40FB52C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55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B97FF08-A70A-4561-B280-7F2C76118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2092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EDD5-1C55-4D40-9488-1B9E9041B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03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5426-6AC9-4D19-865B-54DFCDF3E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74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3941-A4CB-4017-9AE3-C9C16FBA2A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8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1C29-03F4-4FEB-809E-6D75989D3C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24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CC74-26BD-4C2A-962C-6F489580F9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523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5F27-1ABF-4012-86B2-472FE92310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4718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2A75-EAC3-4ACC-B25E-0F66D3C51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61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3CB6-0A97-4495-BD50-B0B4664E7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A69-45DF-49BB-ADED-218600BA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07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E306-FB27-46F7-9ED0-067F48D01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50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FBC7-CA91-420B-9CCB-CF3BC53C3B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166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EDD5-1C55-4D40-9488-1B9E9041B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033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5426-6AC9-4D19-865B-54DFCDF3E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2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3941-A4CB-4017-9AE3-C9C16FBA2A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43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1C29-03F4-4FEB-809E-6D75989D3C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51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CC74-26BD-4C2A-962C-6F489580F9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5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5F27-1ABF-4012-86B2-472FE92310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361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2A75-EAC3-4ACC-B25E-0F66D3C51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6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3CB6-0A97-4495-BD50-B0B4664E7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06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A69-45DF-49BB-ADED-218600BA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94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E306-FB27-46F7-9ED0-067F48D01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927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FBC7-CA91-420B-9CCB-CF3BC53C3B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39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EDD5-1C55-4D40-9488-1B9E9041B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4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3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5426-6AC9-4D19-865B-54DFCDF3E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6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3941-A4CB-4017-9AE3-C9C16FBA2A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779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1C29-03F4-4FEB-809E-6D75989D3C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CC74-26BD-4C2A-962C-6F489580F9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560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5F27-1ABF-4012-86B2-472FE92310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91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2A75-EAC3-4ACC-B25E-0F66D3C51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89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3CB6-0A97-4495-BD50-B0B4664E7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070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A69-45DF-49BB-ADED-218600BA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389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E306-FB27-46F7-9ED0-067F48D01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745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6FBC7-CA91-420B-9CCB-CF3BC53C3B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67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EDD5-1C55-4D40-9488-1B9E9041B7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36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5426-6AC9-4D19-865B-54DFCDF3E10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016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83941-A4CB-4017-9AE3-C9C16FBA2AC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89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1C29-03F4-4FEB-809E-6D75989D3C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857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FCC74-26BD-4C2A-962C-6F489580F9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60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45F27-1ABF-4012-86B2-472FE92310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720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2A75-EAC3-4ACC-B25E-0F66D3C51B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98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43CB6-0A97-4495-BD50-B0B4664E7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39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3A69-45DF-49BB-ADED-218600BA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225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E306-FB27-46F7-9ED0-067F48D01E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1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E188-3CAD-48E8-A8EE-6A308FA67B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9638-64D5-4EA6-B35C-7D35D3A3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0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C40FA-51D2-4169-8C8D-A171CD323E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3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2FCAED-ABC9-4B2A-A32C-55A789CCCC3A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2FCAED-ABC9-4B2A-A32C-55A789CCCC3A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9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2FCAED-ABC9-4B2A-A32C-55A789CCCC3A}" type="slidenum">
              <a:rPr lang="vi-V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5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A2EFCC-15ED-449F-B4E4-20F67BBBA36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0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279BAE-9125-4B7E-8DCA-45F83E3641E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9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1"/>
            <a:ext cx="11347451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76401"/>
            <a:ext cx="1138766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3048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39E8B-4F72-487E-AD8C-7A4B5B4692AE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756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5822043-AB05-4D87-AA5D-69B7651171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C29107-2BC2-49E0-9753-BF336EC7C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56A2A-E040-4BB7-BFED-00595A309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DEED8-CCD4-41EB-9694-7C9EA9CD59F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EF84-8B94-4386-BD78-F81B19158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9734-9304-4D88-AA12-9CBB82446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9A37C-6D1E-416A-8571-29E970985B4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7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CCBF9A8-ED93-4842-A080-D46E828FE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6688E-93ED-4F19-BFA7-726921A719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1399F-2781-4D20-9298-A657B9787C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8E9B2-038D-40B1-A570-F70F4E809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F5316-C238-4B7A-A637-42D9713A8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08AB12-E4CC-4331-A2BB-49A80D8CCD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5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087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 spd="med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87506-0B28-4C62-A718-6179B7D684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B6A8-F571-444C-84D3-955DC4215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89845A-D53D-4F9F-8685-A51C3EDE0DA3}" type="slidenum">
              <a:rPr lang="en-US" altLang="en-US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4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44D636-038A-4BB9-B34B-DEC22A3231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1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41C76F-D9B2-416E-AFE3-2AA23B9DAF9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800" b="1" smtClean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1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C40FA-51D2-4169-8C8D-A171CD323E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C40FA-51D2-4169-8C8D-A171CD323E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C40FA-51D2-4169-8C8D-A171CD323E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7C40FA-51D2-4169-8C8D-A171CD323E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80.xml"/><Relationship Id="rId5" Type="http://schemas.openxmlformats.org/officeDocument/2006/relationships/image" Target="../media/image11.emf"/><Relationship Id="rId4" Type="http://schemas.openxmlformats.org/officeDocument/2006/relationships/customXml" Target="../ink/ink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0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5.xml"/><Relationship Id="rId1" Type="http://schemas.openxmlformats.org/officeDocument/2006/relationships/video" Target="file:///F:\Lich%20su%204%20-%202016\2.%20Bai%202%20Nuoc%20Au%20Lac\Di%20tich%20Co%20Loa%20.wm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5.xml"/><Relationship Id="rId1" Type="http://schemas.openxmlformats.org/officeDocument/2006/relationships/video" Target="file:///F:\Lich%20su%204%20-%202016\2.%20Bai%202%20Nuoc%20Au%20Lac\den%20tho%20AN%20DUONG%20VUONG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5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148.xml"/><Relationship Id="rId1" Type="http://schemas.openxmlformats.org/officeDocument/2006/relationships/audio" Target="file:///D:\CHINH\minh%20h&#7885;a%20Chuy&#234;n%20&#273;&#7873;\Copy%20of%20anh%20luc\LO&#192;I%20V&#7852;T%20S&#7888;NG%20&#7902;%20&#272;&#194;U\BAI%20HOC%20DAU%20TIEN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xtBox 5"/>
          <p:cNvSpPr txBox="1"/>
          <p:nvPr/>
        </p:nvSpPr>
        <p:spPr>
          <a:xfrm>
            <a:off x="2630659" y="1913206"/>
            <a:ext cx="82053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b="1" dirty="0" smtClean="0">
                <a:gradFill flip="none" rotWithShape="1">
                  <a:gsLst>
                    <a:gs pos="57000">
                      <a:schemeClr val="accent5"/>
                    </a:gs>
                    <a:gs pos="40000">
                      <a:srgbClr val="FF0000"/>
                    </a:gs>
                    <a:gs pos="24000">
                      <a:srgbClr val="00FF00"/>
                    </a:gs>
                    <a:gs pos="8000">
                      <a:srgbClr val="FFFF00"/>
                    </a:gs>
                    <a:gs pos="74000">
                      <a:srgbClr val="FF0066"/>
                    </a:gs>
                    <a:gs pos="91000">
                      <a:srgbClr val="FFFF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HỌC TẬP</a:t>
            </a:r>
          </a:p>
          <a:p>
            <a:pPr algn="ctr"/>
            <a:r>
              <a:rPr lang="en-US" sz="6400" b="1" dirty="0" smtClean="0">
                <a:gradFill flip="none" rotWithShape="1">
                  <a:gsLst>
                    <a:gs pos="57000">
                      <a:schemeClr val="accent5"/>
                    </a:gs>
                    <a:gs pos="40000">
                      <a:srgbClr val="FF0000"/>
                    </a:gs>
                    <a:gs pos="24000">
                      <a:srgbClr val="00FF00"/>
                    </a:gs>
                    <a:gs pos="8000">
                      <a:srgbClr val="FFFF00"/>
                    </a:gs>
                    <a:gs pos="74000">
                      <a:srgbClr val="FF0066"/>
                    </a:gs>
                    <a:gs pos="91000">
                      <a:srgbClr val="FFFF0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4A5</a:t>
            </a:r>
            <a:endParaRPr lang="en-US" sz="6400" b="1" dirty="0">
              <a:gradFill flip="none" rotWithShape="1">
                <a:gsLst>
                  <a:gs pos="57000">
                    <a:schemeClr val="accent5"/>
                  </a:gs>
                  <a:gs pos="40000">
                    <a:srgbClr val="FF0000"/>
                  </a:gs>
                  <a:gs pos="24000">
                    <a:srgbClr val="00FF00"/>
                  </a:gs>
                  <a:gs pos="8000">
                    <a:srgbClr val="FFFF00"/>
                  </a:gs>
                  <a:gs pos="74000">
                    <a:srgbClr val="FF0066"/>
                  </a:gs>
                  <a:gs pos="91000">
                    <a:srgbClr val="FFFF00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35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1825625" y="585788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đơn vị đo khối lượng yến, tạ, tấn.</a:t>
            </a: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825625" y="1919288"/>
            <a:ext cx="312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Đơn vị yến: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4343400" y="2514600"/>
            <a:ext cx="274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yến = 10 kg</a:t>
            </a:r>
          </a:p>
        </p:txBody>
      </p:sp>
      <p:sp>
        <p:nvSpPr>
          <p:cNvPr id="150541" name="Text Box 13"/>
          <p:cNvSpPr txBox="1">
            <a:spLocks noChangeArrowheads="1"/>
          </p:cNvSpPr>
          <p:nvPr/>
        </p:nvSpPr>
        <p:spPr bwMode="auto">
          <a:xfrm>
            <a:off x="1752600" y="3290888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Đơn vị tạ:</a:t>
            </a:r>
          </a:p>
        </p:txBody>
      </p:sp>
      <p:sp>
        <p:nvSpPr>
          <p:cNvPr id="150542" name="Text Box 14"/>
          <p:cNvSpPr txBox="1">
            <a:spLocks noChangeArrowheads="1"/>
          </p:cNvSpPr>
          <p:nvPr/>
        </p:nvSpPr>
        <p:spPr bwMode="auto">
          <a:xfrm>
            <a:off x="3352800" y="3962400"/>
            <a:ext cx="381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 tạ = 10 yến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5257800" y="46624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3352800" y="4662488"/>
            <a:ext cx="426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 tạ =         kg</a:t>
            </a:r>
          </a:p>
        </p:txBody>
      </p:sp>
      <p:grpSp>
        <p:nvGrpSpPr>
          <p:cNvPr id="7177" name="Group 18"/>
          <p:cNvGrpSpPr>
            <a:grpSpLocks/>
          </p:cNvGrpSpPr>
          <p:nvPr/>
        </p:nvGrpSpPr>
        <p:grpSpPr bwMode="auto">
          <a:xfrm>
            <a:off x="2362201" y="6248400"/>
            <a:ext cx="7693025" cy="609600"/>
            <a:chOff x="530" y="3848"/>
            <a:chExt cx="4846" cy="472"/>
          </a:xfrm>
        </p:grpSpPr>
        <p:pic>
          <p:nvPicPr>
            <p:cNvPr id="7178" name="Picture 19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20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1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1" grpId="0"/>
      <p:bldP spid="150542" grpId="0"/>
      <p:bldP spid="150543" grpId="0"/>
      <p:bldP spid="1505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2362201" y="6248400"/>
            <a:ext cx="7693025" cy="609600"/>
            <a:chOff x="530" y="3848"/>
            <a:chExt cx="4846" cy="472"/>
          </a:xfrm>
        </p:grpSpPr>
        <p:pic>
          <p:nvPicPr>
            <p:cNvPr id="8206" name="Picture 17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18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050" name="Text Box 82"/>
          <p:cNvSpPr txBox="1">
            <a:spLocks noChangeArrowheads="1"/>
          </p:cNvSpPr>
          <p:nvPr/>
        </p:nvSpPr>
        <p:spPr bwMode="auto">
          <a:xfrm>
            <a:off x="1828800" y="4433888"/>
            <a:ext cx="304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Đơn vị tấn:</a:t>
            </a:r>
          </a:p>
        </p:txBody>
      </p:sp>
      <p:sp>
        <p:nvSpPr>
          <p:cNvPr id="84051" name="Text Box 83"/>
          <p:cNvSpPr txBox="1">
            <a:spLocks noChangeArrowheads="1"/>
          </p:cNvSpPr>
          <p:nvPr/>
        </p:nvSpPr>
        <p:spPr bwMode="auto">
          <a:xfrm>
            <a:off x="3429000" y="4953000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 tấn = 10 tạ</a:t>
            </a:r>
          </a:p>
        </p:txBody>
      </p:sp>
      <p:sp>
        <p:nvSpPr>
          <p:cNvPr id="84052" name="Text Box 84"/>
          <p:cNvSpPr txBox="1">
            <a:spLocks noChangeArrowheads="1"/>
          </p:cNvSpPr>
          <p:nvPr/>
        </p:nvSpPr>
        <p:spPr bwMode="auto">
          <a:xfrm>
            <a:off x="3429000" y="5446713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 tấn =          kg</a:t>
            </a:r>
          </a:p>
        </p:txBody>
      </p:sp>
      <p:sp>
        <p:nvSpPr>
          <p:cNvPr id="84053" name="Text Box 85"/>
          <p:cNvSpPr txBox="1">
            <a:spLocks noChangeArrowheads="1"/>
          </p:cNvSpPr>
          <p:nvPr/>
        </p:nvSpPr>
        <p:spPr bwMode="auto">
          <a:xfrm>
            <a:off x="5562600" y="5426075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 </a:t>
            </a:r>
          </a:p>
        </p:txBody>
      </p:sp>
      <p:sp>
        <p:nvSpPr>
          <p:cNvPr id="8199" name="Text Box 86"/>
          <p:cNvSpPr txBox="1">
            <a:spLocks noChangeArrowheads="1"/>
          </p:cNvSpPr>
          <p:nvPr/>
        </p:nvSpPr>
        <p:spPr bwMode="auto">
          <a:xfrm>
            <a:off x="1809751" y="495300"/>
            <a:ext cx="8689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đơn vị đo khối lượng yến, tạ, tấn.</a:t>
            </a:r>
          </a:p>
        </p:txBody>
      </p:sp>
      <p:sp>
        <p:nvSpPr>
          <p:cNvPr id="8200" name="Text Box 87"/>
          <p:cNvSpPr txBox="1">
            <a:spLocks noChangeArrowheads="1"/>
          </p:cNvSpPr>
          <p:nvPr/>
        </p:nvSpPr>
        <p:spPr bwMode="auto">
          <a:xfrm>
            <a:off x="1866900" y="1614488"/>
            <a:ext cx="312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Đơn vị yến:</a:t>
            </a:r>
          </a:p>
        </p:txBody>
      </p:sp>
      <p:sp>
        <p:nvSpPr>
          <p:cNvPr id="8201" name="Text Box 88"/>
          <p:cNvSpPr txBox="1">
            <a:spLocks noChangeArrowheads="1"/>
          </p:cNvSpPr>
          <p:nvPr/>
        </p:nvSpPr>
        <p:spPr bwMode="auto">
          <a:xfrm>
            <a:off x="4419600" y="2133600"/>
            <a:ext cx="274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yến = 10 kg</a:t>
            </a:r>
          </a:p>
        </p:txBody>
      </p:sp>
      <p:sp>
        <p:nvSpPr>
          <p:cNvPr id="8202" name="Text Box 89"/>
          <p:cNvSpPr txBox="1">
            <a:spLocks noChangeArrowheads="1"/>
          </p:cNvSpPr>
          <p:nvPr/>
        </p:nvSpPr>
        <p:spPr bwMode="auto">
          <a:xfrm>
            <a:off x="1828800" y="2667000"/>
            <a:ext cx="2590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Đơn vị tạ:</a:t>
            </a:r>
          </a:p>
        </p:txBody>
      </p:sp>
      <p:sp>
        <p:nvSpPr>
          <p:cNvPr id="8203" name="Text Box 90"/>
          <p:cNvSpPr txBox="1">
            <a:spLocks noChangeArrowheads="1"/>
          </p:cNvSpPr>
          <p:nvPr/>
        </p:nvSpPr>
        <p:spPr bwMode="auto">
          <a:xfrm>
            <a:off x="3429000" y="3276600"/>
            <a:ext cx="381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 tạ = 10 yến</a:t>
            </a:r>
          </a:p>
        </p:txBody>
      </p:sp>
      <p:sp>
        <p:nvSpPr>
          <p:cNvPr id="8204" name="Text Box 91"/>
          <p:cNvSpPr txBox="1">
            <a:spLocks noChangeArrowheads="1"/>
          </p:cNvSpPr>
          <p:nvPr/>
        </p:nvSpPr>
        <p:spPr bwMode="auto">
          <a:xfrm>
            <a:off x="5334000" y="3886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</a:p>
        </p:txBody>
      </p:sp>
      <p:sp>
        <p:nvSpPr>
          <p:cNvPr id="8205" name="Text Box 92"/>
          <p:cNvSpPr txBox="1">
            <a:spLocks noChangeArrowheads="1"/>
          </p:cNvSpPr>
          <p:nvPr/>
        </p:nvSpPr>
        <p:spPr bwMode="auto">
          <a:xfrm>
            <a:off x="3429000" y="3900488"/>
            <a:ext cx="4267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1 tạ =         kg</a:t>
            </a:r>
          </a:p>
        </p:txBody>
      </p:sp>
    </p:spTree>
    <p:extLst>
      <p:ext uri="{BB962C8B-B14F-4D97-AF65-F5344CB8AC3E}">
        <p14:creationId xmlns:p14="http://schemas.microsoft.com/office/powerpoint/2010/main" val="136949007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50" grpId="0"/>
      <p:bldP spid="84051" grpId="0"/>
      <p:bldP spid="84052" grpId="0"/>
      <p:bldP spid="840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1981200" y="1766888"/>
            <a:ext cx="723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yến =  10 kg</a:t>
            </a:r>
          </a:p>
        </p:txBody>
      </p: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2057400" y="2300288"/>
            <a:ext cx="723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tạ    =  10 yến</a:t>
            </a:r>
          </a:p>
        </p:txBody>
      </p:sp>
      <p:sp>
        <p:nvSpPr>
          <p:cNvPr id="57389" name="Text Box 45"/>
          <p:cNvSpPr txBox="1">
            <a:spLocks noChangeArrowheads="1"/>
          </p:cNvSpPr>
          <p:nvPr/>
        </p:nvSpPr>
        <p:spPr bwMode="auto">
          <a:xfrm>
            <a:off x="2057400" y="2833688"/>
            <a:ext cx="723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       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tạ    =  100 kg</a:t>
            </a:r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3810000" y="3367088"/>
            <a:ext cx="533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tấn  =  10 tạ</a:t>
            </a:r>
          </a:p>
        </p:txBody>
      </p: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3810000" y="3900488"/>
            <a:ext cx="533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tấn  =  1000 kg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912221" y="4711700"/>
            <a:ext cx="1090966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4" name="Group 53"/>
          <p:cNvGrpSpPr>
            <a:grpSpLocks/>
          </p:cNvGrpSpPr>
          <p:nvPr/>
        </p:nvGrpSpPr>
        <p:grpSpPr bwMode="auto">
          <a:xfrm>
            <a:off x="2514601" y="6248400"/>
            <a:ext cx="7693025" cy="609600"/>
            <a:chOff x="530" y="3848"/>
            <a:chExt cx="4846" cy="472"/>
          </a:xfrm>
        </p:grpSpPr>
        <p:pic>
          <p:nvPicPr>
            <p:cNvPr id="9226" name="Picture 54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55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5" name="Text Box 56"/>
          <p:cNvSpPr txBox="1">
            <a:spLocks noChangeArrowheads="1"/>
          </p:cNvSpPr>
          <p:nvPr/>
        </p:nvSpPr>
        <p:spPr bwMode="auto">
          <a:xfrm>
            <a:off x="1905000" y="681038"/>
            <a:ext cx="8229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đơn vị đo khối lượng yến, tạ, tấn.</a:t>
            </a:r>
          </a:p>
        </p:txBody>
      </p:sp>
    </p:spTree>
    <p:extLst>
      <p:ext uri="{BB962C8B-B14F-4D97-AF65-F5344CB8AC3E}">
        <p14:creationId xmlns:p14="http://schemas.microsoft.com/office/powerpoint/2010/main" val="1734087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7" grpId="0"/>
      <p:bldP spid="57388" grpId="0"/>
      <p:bldP spid="57389" grpId="0"/>
      <p:bldP spid="57391" grpId="0"/>
      <p:bldP spid="57392" grpId="0"/>
      <p:bldP spid="573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3336926" y="1143001"/>
            <a:ext cx="6264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68"/>
          <p:cNvSpPr txBox="1">
            <a:spLocks noChangeArrowheads="1"/>
          </p:cNvSpPr>
          <p:nvPr/>
        </p:nvSpPr>
        <p:spPr bwMode="auto">
          <a:xfrm>
            <a:off x="1901825" y="628651"/>
            <a:ext cx="3048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u="sng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Luyện tập:</a:t>
            </a:r>
          </a:p>
        </p:txBody>
      </p:sp>
      <p:sp>
        <p:nvSpPr>
          <p:cNvPr id="10244" name="Text Box 69"/>
          <p:cNvSpPr txBox="1">
            <a:spLocks noChangeArrowheads="1"/>
          </p:cNvSpPr>
          <p:nvPr/>
        </p:nvSpPr>
        <p:spPr bwMode="auto">
          <a:xfrm>
            <a:off x="3733800" y="2209801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1" name="Text Box 71"/>
          <p:cNvSpPr txBox="1">
            <a:spLocks noChangeArrowheads="1"/>
          </p:cNvSpPr>
          <p:nvPr/>
        </p:nvSpPr>
        <p:spPr bwMode="auto">
          <a:xfrm>
            <a:off x="1916113" y="1538288"/>
            <a:ext cx="8458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“2kg”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“2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“2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512" name="Text Box 72"/>
          <p:cNvSpPr txBox="1">
            <a:spLocks noChangeArrowheads="1"/>
          </p:cNvSpPr>
          <p:nvPr/>
        </p:nvSpPr>
        <p:spPr bwMode="auto">
          <a:xfrm>
            <a:off x="3908426" y="3417888"/>
            <a:ext cx="46275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Con bò cân nặng ...</a:t>
            </a:r>
          </a:p>
        </p:txBody>
      </p:sp>
      <p:sp>
        <p:nvSpPr>
          <p:cNvPr id="61513" name="Text Box 73"/>
          <p:cNvSpPr txBox="1">
            <a:spLocks noChangeArrowheads="1"/>
          </p:cNvSpPr>
          <p:nvPr/>
        </p:nvSpPr>
        <p:spPr bwMode="auto">
          <a:xfrm>
            <a:off x="3887788" y="4021138"/>
            <a:ext cx="46275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Con gà cân nặng ...</a:t>
            </a:r>
          </a:p>
        </p:txBody>
      </p:sp>
      <p:sp>
        <p:nvSpPr>
          <p:cNvPr id="61514" name="Text Box 74"/>
          <p:cNvSpPr txBox="1">
            <a:spLocks noChangeArrowheads="1"/>
          </p:cNvSpPr>
          <p:nvPr/>
        </p:nvSpPr>
        <p:spPr bwMode="auto">
          <a:xfrm>
            <a:off x="3887788" y="4630738"/>
            <a:ext cx="46275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Con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61516" name="Rectangle 76"/>
          <p:cNvSpPr>
            <a:spLocks noChangeArrowheads="1"/>
          </p:cNvSpPr>
          <p:nvPr/>
        </p:nvSpPr>
        <p:spPr bwMode="auto">
          <a:xfrm>
            <a:off x="7431088" y="4027488"/>
            <a:ext cx="925512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kg</a:t>
            </a:r>
          </a:p>
        </p:txBody>
      </p:sp>
      <p:sp>
        <p:nvSpPr>
          <p:cNvPr id="61517" name="Rectangle 77"/>
          <p:cNvSpPr>
            <a:spLocks noChangeArrowheads="1"/>
          </p:cNvSpPr>
          <p:nvPr/>
        </p:nvSpPr>
        <p:spPr bwMode="auto">
          <a:xfrm>
            <a:off x="7453314" y="3417888"/>
            <a:ext cx="83502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tạ</a:t>
            </a:r>
          </a:p>
        </p:txBody>
      </p:sp>
      <p:sp>
        <p:nvSpPr>
          <p:cNvPr id="61518" name="Rectangle 78"/>
          <p:cNvSpPr>
            <a:spLocks noChangeArrowheads="1"/>
          </p:cNvSpPr>
          <p:nvPr/>
        </p:nvSpPr>
        <p:spPr bwMode="auto">
          <a:xfrm>
            <a:off x="7540625" y="4637088"/>
            <a:ext cx="106203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tấn</a:t>
            </a:r>
          </a:p>
        </p:txBody>
      </p:sp>
      <p:grpSp>
        <p:nvGrpSpPr>
          <p:cNvPr id="10252" name="Group 80"/>
          <p:cNvGrpSpPr>
            <a:grpSpLocks/>
          </p:cNvGrpSpPr>
          <p:nvPr/>
        </p:nvGrpSpPr>
        <p:grpSpPr bwMode="auto">
          <a:xfrm>
            <a:off x="2514601" y="6248400"/>
            <a:ext cx="7693025" cy="609600"/>
            <a:chOff x="530" y="3848"/>
            <a:chExt cx="4846" cy="472"/>
          </a:xfrm>
        </p:grpSpPr>
        <p:pic>
          <p:nvPicPr>
            <p:cNvPr id="10253" name="Picture 81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82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23979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1" grpId="0"/>
      <p:bldP spid="61512" grpId="0"/>
      <p:bldP spid="61513" grpId="0"/>
      <p:bldP spid="61514" grpId="0"/>
      <p:bldP spid="61516" grpId="0" animBg="1"/>
      <p:bldP spid="61517" grpId="0" animBg="1"/>
      <p:bldP spid="615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1673225" y="533400"/>
            <a:ext cx="7162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số thích hợp vào chỗ chấm: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1673225" y="2163764"/>
            <a:ext cx="89154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...  kg	               5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 ... kg	</a:t>
            </a:r>
          </a:p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10kg    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8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 ...  kg        </a:t>
            </a:r>
          </a:p>
          <a:p>
            <a:pPr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7kg = ....  kg                  5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3kg = ...  kg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9269413" y="3949700"/>
            <a:ext cx="762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9269413" y="3067050"/>
            <a:ext cx="7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8828088" y="2163763"/>
            <a:ext cx="7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53614" name="Text Box 14"/>
          <p:cNvSpPr txBox="1">
            <a:spLocks noChangeArrowheads="1"/>
          </p:cNvSpPr>
          <p:nvPr/>
        </p:nvSpPr>
        <p:spPr bwMode="auto">
          <a:xfrm>
            <a:off x="3883025" y="3067050"/>
            <a:ext cx="7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3733800" y="2224088"/>
            <a:ext cx="7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4241800" y="3925888"/>
            <a:ext cx="76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grpSp>
        <p:nvGrpSpPr>
          <p:cNvPr id="11274" name="Group 18"/>
          <p:cNvGrpSpPr>
            <a:grpSpLocks/>
          </p:cNvGrpSpPr>
          <p:nvPr/>
        </p:nvGrpSpPr>
        <p:grpSpPr bwMode="auto">
          <a:xfrm>
            <a:off x="2359026" y="5715000"/>
            <a:ext cx="7693025" cy="609600"/>
            <a:chOff x="530" y="3848"/>
            <a:chExt cx="4846" cy="472"/>
          </a:xfrm>
        </p:grpSpPr>
        <p:pic>
          <p:nvPicPr>
            <p:cNvPr id="11275" name="Picture 19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20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01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/>
      <p:bldP spid="153610" grpId="0"/>
      <p:bldP spid="153611" grpId="0"/>
      <p:bldP spid="153612" grpId="0"/>
      <p:bldP spid="153613" grpId="0"/>
      <p:bldP spid="153614" grpId="0"/>
      <p:bldP spid="153615" grpId="0"/>
      <p:bldP spid="1536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2"/>
          <p:cNvSpPr txBox="1">
            <a:spLocks noChangeArrowheads="1"/>
          </p:cNvSpPr>
          <p:nvPr/>
        </p:nvSpPr>
        <p:spPr bwMode="auto">
          <a:xfrm>
            <a:off x="1676400" y="1676401"/>
            <a:ext cx="8610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4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... 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...    kg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1tạ      =  .......  kg               9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...    kg 	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100kg =  ...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4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kg =  ...   kg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5181600" y="47244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Text Box 14"/>
          <p:cNvSpPr txBox="1">
            <a:spLocks noChangeArrowheads="1"/>
          </p:cNvSpPr>
          <p:nvPr/>
        </p:nvSpPr>
        <p:spPr bwMode="auto">
          <a:xfrm>
            <a:off x="5334000" y="48768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5486400" y="50292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5638800" y="51816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5791200" y="53340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5943600" y="54864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5105400" y="4114801"/>
            <a:ext cx="990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3810000" y="3816015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8077200" y="1614177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3810000" y="3076417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8686800" y="3826281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3657600" y="1635205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1165" name="Text Box 29"/>
          <p:cNvSpPr txBox="1">
            <a:spLocks noChangeArrowheads="1"/>
          </p:cNvSpPr>
          <p:nvPr/>
        </p:nvSpPr>
        <p:spPr bwMode="auto">
          <a:xfrm>
            <a:off x="3626476" y="2355266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8382000" y="3124201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8153400" y="2373370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grpSp>
        <p:nvGrpSpPr>
          <p:cNvPr id="12308" name="Group 34"/>
          <p:cNvGrpSpPr>
            <a:grpSpLocks/>
          </p:cNvGrpSpPr>
          <p:nvPr/>
        </p:nvGrpSpPr>
        <p:grpSpPr bwMode="auto">
          <a:xfrm>
            <a:off x="2514601" y="6248400"/>
            <a:ext cx="7693025" cy="609600"/>
            <a:chOff x="530" y="3848"/>
            <a:chExt cx="4846" cy="472"/>
          </a:xfrm>
        </p:grpSpPr>
        <p:pic>
          <p:nvPicPr>
            <p:cNvPr id="12309" name="Picture 35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36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0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8" grpId="0"/>
      <p:bldP spid="91161" grpId="0"/>
      <p:bldP spid="91162" grpId="0"/>
      <p:bldP spid="91163" grpId="0"/>
      <p:bldP spid="91164" grpId="0"/>
      <p:bldP spid="91165" grpId="0"/>
      <p:bldP spid="91166" grpId="0"/>
      <p:bldP spid="911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05000" y="2236103"/>
            <a:ext cx="8610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8001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2573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7145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171700" indent="-3429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3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8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...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1tấn   =  ...    kg                5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= ........ kg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1000kg  =  ...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 kg =  ...      kg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3694627" y="2183150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3867955" y="4343401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3657600" y="2915226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3601255" y="3666078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8865539" y="4443969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2085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8897736" y="3636486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8797388" y="2905637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8740999" y="2174788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grpSp>
        <p:nvGrpSpPr>
          <p:cNvPr id="13324" name="Group 23"/>
          <p:cNvGrpSpPr>
            <a:grpSpLocks/>
          </p:cNvGrpSpPr>
          <p:nvPr/>
        </p:nvGrpSpPr>
        <p:grpSpPr bwMode="auto">
          <a:xfrm>
            <a:off x="2514601" y="6248400"/>
            <a:ext cx="7693025" cy="609600"/>
            <a:chOff x="530" y="3848"/>
            <a:chExt cx="4846" cy="472"/>
          </a:xfrm>
        </p:grpSpPr>
        <p:pic>
          <p:nvPicPr>
            <p:cNvPr id="13325" name="Picture 24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25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299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55659" grpId="0"/>
      <p:bldP spid="155660" grpId="0"/>
      <p:bldP spid="155664" grpId="0"/>
      <p:bldP spid="155665" grpId="0"/>
      <p:bldP spid="155666" grpId="0"/>
      <p:bldP spid="155667" grpId="0"/>
      <p:bldP spid="1556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"/>
          <p:cNvSpPr txBox="1">
            <a:spLocks noChangeArrowheads="1"/>
          </p:cNvSpPr>
          <p:nvPr/>
        </p:nvSpPr>
        <p:spPr bwMode="auto">
          <a:xfrm>
            <a:off x="2133600" y="990601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Tính: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665890" y="2569974"/>
            <a:ext cx="862111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+ 26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        135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 =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- 75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                  512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 =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4876800" y="2563982"/>
            <a:ext cx="1702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9343695" y="2563981"/>
            <a:ext cx="17026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307928" y="3964080"/>
            <a:ext cx="24594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9409387" y="4018325"/>
            <a:ext cx="1797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5" name="Group 17"/>
          <p:cNvGrpSpPr>
            <a:grpSpLocks/>
          </p:cNvGrpSpPr>
          <p:nvPr/>
        </p:nvGrpSpPr>
        <p:grpSpPr bwMode="auto">
          <a:xfrm>
            <a:off x="2514600" y="6248400"/>
            <a:ext cx="9549962" cy="609600"/>
            <a:chOff x="530" y="3848"/>
            <a:chExt cx="4846" cy="472"/>
          </a:xfrm>
        </p:grpSpPr>
        <p:pic>
          <p:nvPicPr>
            <p:cNvPr id="14346" name="Picture 18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9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75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7" grpId="0"/>
      <p:bldP spid="142348" grpId="0"/>
      <p:bldP spid="142349" grpId="0"/>
      <p:bldP spid="142350" grpId="0"/>
      <p:bldP spid="1423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24000" y="28698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en-US" sz="3200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970275" y="1679063"/>
            <a:ext cx="17219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3022242" y="1525925"/>
            <a:ext cx="657895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: 3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 ...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5460641" y="3011351"/>
            <a:ext cx="1518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308" name="Rectangle 12"/>
          <p:cNvSpPr>
            <a:spLocks noChangeArrowheads="1"/>
          </p:cNvSpPr>
          <p:nvPr/>
        </p:nvSpPr>
        <p:spPr bwMode="auto">
          <a:xfrm>
            <a:off x="4683185" y="3596126"/>
            <a:ext cx="30732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30 </a:t>
            </a:r>
            <a:r>
              <a:rPr lang="en-US" altLang="en-US" sz="3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3819522" y="4183047"/>
            <a:ext cx="480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30 + 3 = 33 (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30 + 33 = 63 (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 bwMode="auto">
          <a:xfrm rot="10800000">
            <a:off x="2692221" y="3467442"/>
            <a:ext cx="5105400" cy="141369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0711" y="3823816"/>
            <a:ext cx="4479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620122" y="26786"/>
            <a:ext cx="981078" cy="553792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00" y="1103446"/>
            <a:ext cx="516160" cy="453094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402080" y="586981"/>
            <a:ext cx="732520" cy="476023"/>
          </a:xfrm>
          <a:prstGeom prst="ellipse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/>
      <p:bldP spid="183306" grpId="0"/>
      <p:bldP spid="183307" grpId="0"/>
      <p:bldP spid="183308" grpId="0"/>
      <p:bldP spid="183309" grpId="0"/>
      <p:bldP spid="4" grpId="0" animBg="1"/>
      <p:bldP spid="4" grpId="1" animBg="1"/>
      <p:bldP spid="5" grpId="0"/>
      <p:bldP spid="5" grpId="1"/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800600" y="2018123"/>
            <a:ext cx="381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10 kg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770549" y="2607139"/>
            <a:ext cx="320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10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800600" y="3183431"/>
            <a:ext cx="320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100 kg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800600" y="3693999"/>
            <a:ext cx="358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10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800600" y="4193367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1000 kg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970422" y="5248177"/>
            <a:ext cx="10903716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WordArt 14"/>
          <p:cNvSpPr>
            <a:spLocks noChangeArrowheads="1" noChangeShapeType="1" noTextEdit="1"/>
          </p:cNvSpPr>
          <p:nvPr/>
        </p:nvSpPr>
        <p:spPr bwMode="auto">
          <a:xfrm>
            <a:off x="3857223" y="459802"/>
            <a:ext cx="4953000" cy="1261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grpSp>
        <p:nvGrpSpPr>
          <p:cNvPr id="16393" name="Group 15"/>
          <p:cNvGrpSpPr>
            <a:grpSpLocks/>
          </p:cNvGrpSpPr>
          <p:nvPr/>
        </p:nvGrpSpPr>
        <p:grpSpPr bwMode="auto">
          <a:xfrm>
            <a:off x="2514601" y="6248400"/>
            <a:ext cx="7693025" cy="609600"/>
            <a:chOff x="530" y="3848"/>
            <a:chExt cx="4846" cy="472"/>
          </a:xfrm>
        </p:grpSpPr>
        <p:pic>
          <p:nvPicPr>
            <p:cNvPr id="16394" name="Picture 16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7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072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2440" y="-21884"/>
            <a:ext cx="7524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600" b="1" i="1" dirty="0" err="1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600" b="1" i="1" dirty="0">
                <a:ln w="0"/>
                <a:gradFill>
                  <a:gsLst>
                    <a:gs pos="9000">
                      <a:srgbClr val="0070C0"/>
                    </a:gs>
                    <a:gs pos="36000">
                      <a:srgbClr val="FF0000"/>
                    </a:gs>
                    <a:gs pos="59000">
                      <a:srgbClr val="FFCC00"/>
                    </a:gs>
                    <a:gs pos="85000">
                      <a:srgbClr val="7030A0"/>
                    </a:gs>
                  </a:gsLst>
                  <a:lin ang="5400000"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184162" y="938169"/>
            <a:ext cx="3843081" cy="2333801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160" y="164100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713009" y="3694135"/>
            <a:ext cx="3202579" cy="25458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973" y="4643900"/>
            <a:ext cx="160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806581" y="2144504"/>
            <a:ext cx="4684541" cy="1413411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7675" y="2425953"/>
            <a:ext cx="3732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uble Wave 12"/>
          <p:cNvSpPr/>
          <p:nvPr/>
        </p:nvSpPr>
        <p:spPr>
          <a:xfrm>
            <a:off x="5861273" y="3871149"/>
            <a:ext cx="4178104" cy="1336431"/>
          </a:xfrm>
          <a:prstGeom prst="doubleWave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1003">
            <a:schemeClr val="lt1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4739" y="4164264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5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63FACD-9965-423E-9649-D466BE7A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4"/>
            <a:ext cx="12192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991" y="677806"/>
            <a:ext cx="7871151" cy="1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Toán</a:t>
            </a:r>
            <a:endParaRPr lang="en-US" altLang="vi-VN" sz="4000" b="1" dirty="0" smtClean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Bảng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đơn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vị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đo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khối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lượng</a:t>
            </a:r>
            <a:endParaRPr lang="en-US" altLang="vi-VN" sz="40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6">
            <a:extLst>
              <a:ext uri="{FF2B5EF4-FFF2-40B4-BE49-F238E27FC236}">
                <a16:creationId xmlns:a16="http://schemas.microsoft.com/office/drawing/2014/main" id="{C4A1F7D4-DC9F-49F5-8BF6-0588A2D0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1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altLang="en-US" sz="2800" b="1" i="1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Đề-ca-gam, héc-tô-gam</a:t>
            </a:r>
          </a:p>
        </p:txBody>
      </p:sp>
      <p:sp>
        <p:nvSpPr>
          <p:cNvPr id="8" name="Rectangle 585">
            <a:extLst>
              <a:ext uri="{FF2B5EF4-FFF2-40B4-BE49-F238E27FC236}">
                <a16:creationId xmlns:a16="http://schemas.microsoft.com/office/drawing/2014/main" id="{8EED1E3D-41C8-4FE6-A5D6-9BAC63949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 đo khối lượng các vật nặng hàng chục gam, người ta còn dùng đơn vị: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 - ca - gam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TextBox 8">
            <a:extLst>
              <a:ext uri="{FF2B5EF4-FFF2-40B4-BE49-F238E27FC236}">
                <a16:creationId xmlns:a16="http://schemas.microsoft.com/office/drawing/2014/main" id="{0C778007-EE19-4F55-B1C0-A54B5787D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1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ca - gam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585">
            <a:extLst>
              <a:ext uri="{FF2B5EF4-FFF2-40B4-BE49-F238E27FC236}">
                <a16:creationId xmlns:a16="http://schemas.microsoft.com/office/drawing/2014/main" id="{2E8ACF2C-6D7E-4CA6-9563-C81B67840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 đo khối lượng các vật nặng hàng trăm gam, người ta còn dùng đơn vị: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héc - tô - gam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TextBox 10">
            <a:extLst>
              <a:ext uri="{FF2B5EF4-FFF2-40B4-BE49-F238E27FC236}">
                <a16:creationId xmlns:a16="http://schemas.microsoft.com/office/drawing/2014/main" id="{2A7A78D5-CD30-43F3-BCF0-6EE74597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91001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Héc - tô - gam viết tắt là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hg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8" grpId="0"/>
      <p:bldP spid="4103" grpId="0"/>
      <p:bldP spid="4103" grpId="1"/>
      <p:bldP spid="10" grpId="0"/>
      <p:bldP spid="4105" grpId="0"/>
      <p:bldP spid="410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6">
            <a:extLst>
              <a:ext uri="{FF2B5EF4-FFF2-40B4-BE49-F238E27FC236}">
                <a16:creationId xmlns:a16="http://schemas.microsoft.com/office/drawing/2014/main" id="{3807425D-9A45-4073-824A-80929A10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14401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Đề-ca-gam, héc-tô-gam</a:t>
            </a:r>
          </a:p>
        </p:txBody>
      </p:sp>
      <p:sp>
        <p:nvSpPr>
          <p:cNvPr id="5126" name="TextBox 7">
            <a:extLst>
              <a:ext uri="{FF2B5EF4-FFF2-40B4-BE49-F238E27FC236}">
                <a16:creationId xmlns:a16="http://schemas.microsoft.com/office/drawing/2014/main" id="{69C952FC-E8C8-4463-800C-52E4B968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9098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dag =       g </a:t>
            </a:r>
          </a:p>
        </p:txBody>
      </p:sp>
      <p:sp>
        <p:nvSpPr>
          <p:cNvPr id="5127" name="TextBox 8">
            <a:extLst>
              <a:ext uri="{FF2B5EF4-FFF2-40B4-BE49-F238E27FC236}">
                <a16:creationId xmlns:a16="http://schemas.microsoft.com/office/drawing/2014/main" id="{F672C4FA-7B15-428F-91ED-262CF203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194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hg   =       dag </a:t>
            </a:r>
          </a:p>
        </p:txBody>
      </p:sp>
      <p:sp>
        <p:nvSpPr>
          <p:cNvPr id="5128" name="TextBox 9">
            <a:extLst>
              <a:ext uri="{FF2B5EF4-FFF2-40B4-BE49-F238E27FC236}">
                <a16:creationId xmlns:a16="http://schemas.microsoft.com/office/drawing/2014/main" id="{AA494283-D535-40BE-9C4B-9703A1C65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2052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hg   =       g </a:t>
            </a:r>
          </a:p>
        </p:txBody>
      </p:sp>
      <p:sp>
        <p:nvSpPr>
          <p:cNvPr id="5129" name="TextBox 10">
            <a:extLst>
              <a:ext uri="{FF2B5EF4-FFF2-40B4-BE49-F238E27FC236}">
                <a16:creationId xmlns:a16="http://schemas.microsoft.com/office/drawing/2014/main" id="{0BA48870-6475-438F-9646-41A2F16EA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24001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Đề - ca - gam viết tắt là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0" name="TextBox 11">
            <a:extLst>
              <a:ext uri="{FF2B5EF4-FFF2-40B4-BE49-F238E27FC236}">
                <a16:creationId xmlns:a16="http://schemas.microsoft.com/office/drawing/2014/main" id="{1496FE31-A9AA-4A0C-BAAA-4AD1A299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9801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Héc - tô - gam viết tắt là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hg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1" name="TextBox 12">
            <a:extLst>
              <a:ext uri="{FF2B5EF4-FFF2-40B4-BE49-F238E27FC236}">
                <a16:creationId xmlns:a16="http://schemas.microsoft.com/office/drawing/2014/main" id="{AB3D9876-B650-4621-9316-B3F70374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098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5132" name="TextBox 13">
            <a:extLst>
              <a:ext uri="{FF2B5EF4-FFF2-40B4-BE49-F238E27FC236}">
                <a16:creationId xmlns:a16="http://schemas.microsoft.com/office/drawing/2014/main" id="{D7F5923A-D4BD-4F49-8A8F-320E2BAD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052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</a:p>
        </p:txBody>
      </p:sp>
      <p:sp>
        <p:nvSpPr>
          <p:cNvPr id="5133" name="TextBox 14">
            <a:extLst>
              <a:ext uri="{FF2B5EF4-FFF2-40B4-BE49-F238E27FC236}">
                <a16:creationId xmlns:a16="http://schemas.microsoft.com/office/drawing/2014/main" id="{7FB48A5D-4564-419C-9BBC-40D57343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2052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822280" y="3330720"/>
              <a:ext cx="3348720" cy="239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2920" y="3321360"/>
                <a:ext cx="3367440" cy="24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20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/>
      <p:bldP spid="5131" grpId="0"/>
      <p:bldP spid="5132" grpId="0"/>
      <p:bldP spid="5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Box 7">
            <a:extLst>
              <a:ext uri="{FF2B5EF4-FFF2-40B4-BE49-F238E27FC236}">
                <a16:creationId xmlns:a16="http://schemas.microsoft.com/office/drawing/2014/main" id="{EA12D0EE-3FDE-429D-8A38-7786F02A5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82650"/>
            <a:ext cx="5638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Bảng đơn vị đo khối lượng</a:t>
            </a:r>
          </a:p>
        </p:txBody>
      </p:sp>
      <p:graphicFrame>
        <p:nvGraphicFramePr>
          <p:cNvPr id="6213" name="Group 69">
            <a:extLst>
              <a:ext uri="{FF2B5EF4-FFF2-40B4-BE49-F238E27FC236}">
                <a16:creationId xmlns:a16="http://schemas.microsoft.com/office/drawing/2014/main" id="{6DACAF72-E36A-436D-B7C3-54680FFF4FA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654176"/>
          <a:ext cx="8991600" cy="3148013"/>
        </p:xfrm>
        <a:graphic>
          <a:graphicData uri="http://schemas.openxmlformats.org/drawingml/2006/table">
            <a:tbl>
              <a:tblPr/>
              <a:tblGrid>
                <a:gridCol w="1347788">
                  <a:extLst>
                    <a:ext uri="{9D8B030D-6E8A-4147-A177-3AD203B41FA5}">
                      <a16:colId xmlns:a16="http://schemas.microsoft.com/office/drawing/2014/main" val="3914435894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1829586392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881789143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68151797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4120243689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3751567317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948493194"/>
                    </a:ext>
                  </a:extLst>
                </a:gridCol>
              </a:tblGrid>
              <a:tr h="490538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277825"/>
                  </a:ext>
                </a:extLst>
              </a:tr>
              <a:tr h="5778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628117"/>
                  </a:ext>
                </a:extLst>
              </a:tr>
              <a:tr h="20796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767223"/>
                  </a:ext>
                </a:extLst>
              </a:tr>
            </a:tbl>
          </a:graphicData>
        </a:graphic>
      </p:graphicFrame>
      <p:sp>
        <p:nvSpPr>
          <p:cNvPr id="6181" name="TextBox 9">
            <a:extLst>
              <a:ext uri="{FF2B5EF4-FFF2-40B4-BE49-F238E27FC236}">
                <a16:creationId xmlns:a16="http://schemas.microsoft.com/office/drawing/2014/main" id="{EA6BAB55-46C7-4611-AE10-84820A69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336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6182" name="TextBox 10">
            <a:extLst>
              <a:ext uri="{FF2B5EF4-FFF2-40B4-BE49-F238E27FC236}">
                <a16:creationId xmlns:a16="http://schemas.microsoft.com/office/drawing/2014/main" id="{0F4A2818-B776-44C3-8029-892CCCD52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44650"/>
            <a:ext cx="3657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 hơn ki-lô-gam</a:t>
            </a:r>
          </a:p>
        </p:txBody>
      </p:sp>
      <p:sp>
        <p:nvSpPr>
          <p:cNvPr id="6183" name="TextBox 11">
            <a:extLst>
              <a:ext uri="{FF2B5EF4-FFF2-40B4-BE49-F238E27FC236}">
                <a16:creationId xmlns:a16="http://schemas.microsoft.com/office/drawing/2014/main" id="{E3344C4C-4195-422F-8502-887F798A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tấn</a:t>
            </a:r>
          </a:p>
        </p:txBody>
      </p:sp>
      <p:sp>
        <p:nvSpPr>
          <p:cNvPr id="6184" name="TextBox 12">
            <a:extLst>
              <a:ext uri="{FF2B5EF4-FFF2-40B4-BE49-F238E27FC236}">
                <a16:creationId xmlns:a16="http://schemas.microsoft.com/office/drawing/2014/main" id="{BADA868D-B6F3-48BA-8A61-3092DB34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17805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</a:t>
            </a:r>
          </a:p>
        </p:txBody>
      </p:sp>
      <p:sp>
        <p:nvSpPr>
          <p:cNvPr id="6185" name="TextBox 13">
            <a:extLst>
              <a:ext uri="{FF2B5EF4-FFF2-40B4-BE49-F238E27FC236}">
                <a16:creationId xmlns:a16="http://schemas.microsoft.com/office/drawing/2014/main" id="{E2B556D8-1007-4438-B1E7-FDB87448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1336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yến</a:t>
            </a:r>
          </a:p>
        </p:txBody>
      </p:sp>
      <p:sp>
        <p:nvSpPr>
          <p:cNvPr id="6186" name="TextBox 14">
            <a:extLst>
              <a:ext uri="{FF2B5EF4-FFF2-40B4-BE49-F238E27FC236}">
                <a16:creationId xmlns:a16="http://schemas.microsoft.com/office/drawing/2014/main" id="{F5C26754-CE47-42DF-A583-1528F7CF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2860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C12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87" name="TextBox 15">
            <a:extLst>
              <a:ext uri="{FF2B5EF4-FFF2-40B4-BE49-F238E27FC236}">
                <a16:creationId xmlns:a16="http://schemas.microsoft.com/office/drawing/2014/main" id="{78D70E60-75D9-4A22-8BF0-DF5701160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00200"/>
            <a:ext cx="213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ki-lô-gam</a:t>
            </a:r>
          </a:p>
        </p:txBody>
      </p:sp>
      <p:sp>
        <p:nvSpPr>
          <p:cNvPr id="6188" name="TextBox 16">
            <a:extLst>
              <a:ext uri="{FF2B5EF4-FFF2-40B4-BE49-F238E27FC236}">
                <a16:creationId xmlns:a16="http://schemas.microsoft.com/office/drawing/2014/main" id="{272ECF50-6257-464F-BD47-AE61903AE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600200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 hơn ki-lô-gam</a:t>
            </a:r>
          </a:p>
        </p:txBody>
      </p:sp>
      <p:sp>
        <p:nvSpPr>
          <p:cNvPr id="6189" name="TextBox 17">
            <a:extLst>
              <a:ext uri="{FF2B5EF4-FFF2-40B4-BE49-F238E27FC236}">
                <a16:creationId xmlns:a16="http://schemas.microsoft.com/office/drawing/2014/main" id="{BD164324-7E1F-441C-9C79-AFDF7B2B0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133600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4641A-3C22-421D-8911-33C85286240F}"/>
              </a:ext>
            </a:extLst>
          </p:cNvPr>
          <p:cNvSpPr txBox="1"/>
          <p:nvPr/>
        </p:nvSpPr>
        <p:spPr>
          <a:xfrm>
            <a:off x="7620000" y="2133600"/>
            <a:ext cx="762000" cy="488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6408B-786E-470C-8385-BB81FC41326F}"/>
              </a:ext>
            </a:extLst>
          </p:cNvPr>
          <p:cNvSpPr txBox="1"/>
          <p:nvPr/>
        </p:nvSpPr>
        <p:spPr>
          <a:xfrm>
            <a:off x="8686800" y="2133600"/>
            <a:ext cx="838200" cy="488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</a:t>
            </a:r>
          </a:p>
        </p:txBody>
      </p:sp>
      <p:sp>
        <p:nvSpPr>
          <p:cNvPr id="6192" name="TextBox 25">
            <a:extLst>
              <a:ext uri="{FF2B5EF4-FFF2-40B4-BE49-F238E27FC236}">
                <a16:creationId xmlns:a16="http://schemas.microsoft.com/office/drawing/2014/main" id="{824CF866-CF83-4BDE-AA8E-F2C3FB470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6193" name="TextBox 26">
            <a:extLst>
              <a:ext uri="{FF2B5EF4-FFF2-40B4-BE49-F238E27FC236}">
                <a16:creationId xmlns:a16="http://schemas.microsoft.com/office/drawing/2014/main" id="{61B3EF40-C33B-40A6-B923-2FE6F1622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hg</a:t>
            </a:r>
          </a:p>
        </p:txBody>
      </p:sp>
      <p:sp>
        <p:nvSpPr>
          <p:cNvPr id="6194" name="TextBox 27">
            <a:extLst>
              <a:ext uri="{FF2B5EF4-FFF2-40B4-BE49-F238E27FC236}">
                <a16:creationId xmlns:a16="http://schemas.microsoft.com/office/drawing/2014/main" id="{D2FE0B30-A647-4226-B4C9-A168603B0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038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1000g</a:t>
            </a:r>
          </a:p>
        </p:txBody>
      </p:sp>
      <p:sp>
        <p:nvSpPr>
          <p:cNvPr id="6195" name="TextBox 28">
            <a:extLst>
              <a:ext uri="{FF2B5EF4-FFF2-40B4-BE49-F238E27FC236}">
                <a16:creationId xmlns:a16="http://schemas.microsoft.com/office/drawing/2014/main" id="{1A48A35C-01AE-4062-9006-4C1DDE7A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hg</a:t>
            </a:r>
          </a:p>
        </p:txBody>
      </p:sp>
      <p:sp>
        <p:nvSpPr>
          <p:cNvPr id="6196" name="TextBox 29">
            <a:extLst>
              <a:ext uri="{FF2B5EF4-FFF2-40B4-BE49-F238E27FC236}">
                <a16:creationId xmlns:a16="http://schemas.microsoft.com/office/drawing/2014/main" id="{B95B6756-E651-4B62-83CF-BDE23A636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29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10dag</a:t>
            </a:r>
          </a:p>
        </p:txBody>
      </p:sp>
      <p:sp>
        <p:nvSpPr>
          <p:cNvPr id="6197" name="TextBox 30">
            <a:extLst>
              <a:ext uri="{FF2B5EF4-FFF2-40B4-BE49-F238E27FC236}">
                <a16:creationId xmlns:a16="http://schemas.microsoft.com/office/drawing/2014/main" id="{1C7EB50F-BA65-47DC-BA51-7A56DAFC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962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100g</a:t>
            </a:r>
          </a:p>
        </p:txBody>
      </p:sp>
      <p:sp>
        <p:nvSpPr>
          <p:cNvPr id="6198" name="TextBox 31">
            <a:extLst>
              <a:ext uri="{FF2B5EF4-FFF2-40B4-BE49-F238E27FC236}">
                <a16:creationId xmlns:a16="http://schemas.microsoft.com/office/drawing/2014/main" id="{5EE92311-C15D-449C-B810-A6F5198DC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dag</a:t>
            </a:r>
          </a:p>
        </p:txBody>
      </p:sp>
      <p:sp>
        <p:nvSpPr>
          <p:cNvPr id="6199" name="TextBox 32">
            <a:extLst>
              <a:ext uri="{FF2B5EF4-FFF2-40B4-BE49-F238E27FC236}">
                <a16:creationId xmlns:a16="http://schemas.microsoft.com/office/drawing/2014/main" id="{4D841306-5B41-44DA-AC3B-8972EB4D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10g</a:t>
            </a:r>
          </a:p>
        </p:txBody>
      </p:sp>
      <p:sp>
        <p:nvSpPr>
          <p:cNvPr id="6200" name="TextBox 34">
            <a:extLst>
              <a:ext uri="{FF2B5EF4-FFF2-40B4-BE49-F238E27FC236}">
                <a16:creationId xmlns:a16="http://schemas.microsoft.com/office/drawing/2014/main" id="{9BDE5FD2-C66F-44A5-94F7-23F7F1F54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g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DF60E896-3914-4FA0-8F0F-1A32ADF83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tấn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92E9FD75-F3CE-4232-9EBD-1BB23F7C7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tạ</a:t>
            </a: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88D20F73-673E-4602-8C59-69A0CA917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1000kg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D89F8A7E-6044-4441-8F70-C5F2CBBA1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tạ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84BDC308-F47A-4B86-A887-457C9B6AF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yến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187FC488-60B7-4DF0-A260-1D75E87F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962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100kg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07F7CF46-66E0-4E84-97C6-56D362E2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194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yến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540F7515-6D8A-4DF8-91E1-6A6BA3831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429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kg</a:t>
            </a:r>
          </a:p>
        </p:txBody>
      </p:sp>
    </p:spTree>
    <p:extLst>
      <p:ext uri="{BB962C8B-B14F-4D97-AF65-F5344CB8AC3E}">
        <p14:creationId xmlns:p14="http://schemas.microsoft.com/office/powerpoint/2010/main" val="96445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81" grpId="0" autoUpdateAnimBg="0"/>
      <p:bldP spid="6182" grpId="0" autoUpdateAnimBg="0"/>
      <p:bldP spid="6183" grpId="0" autoUpdateAnimBg="0"/>
      <p:bldP spid="6184" grpId="0" autoUpdateAnimBg="0"/>
      <p:bldP spid="6185" grpId="0" autoUpdateAnimBg="0"/>
      <p:bldP spid="6187" grpId="0" autoUpdateAnimBg="0"/>
      <p:bldP spid="6188" grpId="0" autoUpdateAnimBg="0"/>
      <p:bldP spid="6189" grpId="0" autoUpdateAnimBg="0"/>
      <p:bldP spid="19" grpId="0" autoUpdateAnimBg="0"/>
      <p:bldP spid="20" grpId="0" autoUpdateAnimBg="0"/>
      <p:bldP spid="6192" grpId="0" autoUpdateAnimBg="0"/>
      <p:bldP spid="6193" grpId="0" autoUpdateAnimBg="0"/>
      <p:bldP spid="6194" grpId="0" autoUpdateAnimBg="0"/>
      <p:bldP spid="6195" grpId="0" autoUpdateAnimBg="0"/>
      <p:bldP spid="6196" grpId="0" autoUpdateAnimBg="0"/>
      <p:bldP spid="6197" grpId="0" autoUpdateAnimBg="0"/>
      <p:bldP spid="6198" grpId="0" autoUpdateAnimBg="0"/>
      <p:bldP spid="6199" grpId="0" autoUpdateAnimBg="0"/>
      <p:bldP spid="6200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426">
            <a:extLst>
              <a:ext uri="{FF2B5EF4-FFF2-40B4-BE49-F238E27FC236}">
                <a16:creationId xmlns:a16="http://schemas.microsoft.com/office/drawing/2014/main" id="{34398AF3-E3FD-44B3-B5A3-F260274C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434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66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gấp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7228" name="Group 60">
            <a:extLst>
              <a:ext uri="{FF2B5EF4-FFF2-40B4-BE49-F238E27FC236}">
                <a16:creationId xmlns:a16="http://schemas.microsoft.com/office/drawing/2014/main" id="{610B676E-8251-446C-98CF-00A8176DDB59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1044576"/>
          <a:ext cx="8991600" cy="3148013"/>
        </p:xfrm>
        <a:graphic>
          <a:graphicData uri="http://schemas.openxmlformats.org/drawingml/2006/table">
            <a:tbl>
              <a:tblPr/>
              <a:tblGrid>
                <a:gridCol w="1347788">
                  <a:extLst>
                    <a:ext uri="{9D8B030D-6E8A-4147-A177-3AD203B41FA5}">
                      <a16:colId xmlns:a16="http://schemas.microsoft.com/office/drawing/2014/main" val="865530744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527037513"/>
                    </a:ext>
                  </a:extLst>
                </a:gridCol>
                <a:gridCol w="1303338">
                  <a:extLst>
                    <a:ext uri="{9D8B030D-6E8A-4147-A177-3AD203B41FA5}">
                      <a16:colId xmlns:a16="http://schemas.microsoft.com/office/drawing/2014/main" val="2082278687"/>
                    </a:ext>
                  </a:extLst>
                </a:gridCol>
                <a:gridCol w="1668462">
                  <a:extLst>
                    <a:ext uri="{9D8B030D-6E8A-4147-A177-3AD203B41FA5}">
                      <a16:colId xmlns:a16="http://schemas.microsoft.com/office/drawing/2014/main" val="2125194720"/>
                    </a:ext>
                  </a:extLst>
                </a:gridCol>
                <a:gridCol w="1328738">
                  <a:extLst>
                    <a:ext uri="{9D8B030D-6E8A-4147-A177-3AD203B41FA5}">
                      <a16:colId xmlns:a16="http://schemas.microsoft.com/office/drawing/2014/main" val="2588897647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4051923699"/>
                    </a:ext>
                  </a:extLst>
                </a:gridCol>
                <a:gridCol w="973137">
                  <a:extLst>
                    <a:ext uri="{9D8B030D-6E8A-4147-A177-3AD203B41FA5}">
                      <a16:colId xmlns:a16="http://schemas.microsoft.com/office/drawing/2014/main" val="1311512732"/>
                    </a:ext>
                  </a:extLst>
                </a:gridCol>
              </a:tblGrid>
              <a:tr h="490538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826353"/>
                  </a:ext>
                </a:extLst>
              </a:tr>
              <a:tr h="57785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260674"/>
                  </a:ext>
                </a:extLst>
              </a:tr>
              <a:tr h="20796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140858"/>
                  </a:ext>
                </a:extLst>
              </a:tr>
            </a:tbl>
          </a:graphicData>
        </a:graphic>
      </p:graphicFrame>
      <p:sp>
        <p:nvSpPr>
          <p:cNvPr id="6181" name="TextBox 9">
            <a:extLst>
              <a:ext uri="{FF2B5EF4-FFF2-40B4-BE49-F238E27FC236}">
                <a16:creationId xmlns:a16="http://schemas.microsoft.com/office/drawing/2014/main" id="{9972AA19-095E-4474-91F3-25728406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524000"/>
            <a:ext cx="685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</a:p>
        </p:txBody>
      </p:sp>
      <p:sp>
        <p:nvSpPr>
          <p:cNvPr id="6182" name="TextBox 10">
            <a:extLst>
              <a:ext uri="{FF2B5EF4-FFF2-40B4-BE49-F238E27FC236}">
                <a16:creationId xmlns:a16="http://schemas.microsoft.com/office/drawing/2014/main" id="{7059AF57-7D81-4B20-9D39-3BFD1D5D3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35050"/>
            <a:ext cx="3657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</a:t>
            </a:r>
          </a:p>
        </p:txBody>
      </p:sp>
      <p:sp>
        <p:nvSpPr>
          <p:cNvPr id="6183" name="TextBox 11">
            <a:extLst>
              <a:ext uri="{FF2B5EF4-FFF2-40B4-BE49-F238E27FC236}">
                <a16:creationId xmlns:a16="http://schemas.microsoft.com/office/drawing/2014/main" id="{A34934C9-CD25-4464-AF33-77D1F542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tấn</a:t>
            </a:r>
          </a:p>
        </p:txBody>
      </p:sp>
      <p:sp>
        <p:nvSpPr>
          <p:cNvPr id="6184" name="TextBox 12">
            <a:extLst>
              <a:ext uri="{FF2B5EF4-FFF2-40B4-BE49-F238E27FC236}">
                <a16:creationId xmlns:a16="http://schemas.microsoft.com/office/drawing/2014/main" id="{C7AE73B5-41B8-4C3E-BCD5-9EA11CF4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6845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</a:t>
            </a:r>
          </a:p>
        </p:txBody>
      </p:sp>
      <p:sp>
        <p:nvSpPr>
          <p:cNvPr id="6185" name="TextBox 13">
            <a:extLst>
              <a:ext uri="{FF2B5EF4-FFF2-40B4-BE49-F238E27FC236}">
                <a16:creationId xmlns:a16="http://schemas.microsoft.com/office/drawing/2014/main" id="{FEDBA843-8AB8-467B-B20C-AE0A59B20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240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yến</a:t>
            </a:r>
          </a:p>
        </p:txBody>
      </p:sp>
      <p:sp>
        <p:nvSpPr>
          <p:cNvPr id="7263" name="TextBox 14">
            <a:extLst>
              <a:ext uri="{FF2B5EF4-FFF2-40B4-BE49-F238E27FC236}">
                <a16:creationId xmlns:a16="http://schemas.microsoft.com/office/drawing/2014/main" id="{BE62F62D-545B-45D1-AB00-89D995AE6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764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C12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87" name="TextBox 15">
            <a:extLst>
              <a:ext uri="{FF2B5EF4-FFF2-40B4-BE49-F238E27FC236}">
                <a16:creationId xmlns:a16="http://schemas.microsoft.com/office/drawing/2014/main" id="{1253CFA7-EF87-4B8F-8298-7A9D4C52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90600"/>
            <a:ext cx="2133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ki-lô-gam</a:t>
            </a:r>
          </a:p>
        </p:txBody>
      </p:sp>
      <p:sp>
        <p:nvSpPr>
          <p:cNvPr id="6188" name="TextBox 16">
            <a:extLst>
              <a:ext uri="{FF2B5EF4-FFF2-40B4-BE49-F238E27FC236}">
                <a16:creationId xmlns:a16="http://schemas.microsoft.com/office/drawing/2014/main" id="{035AD310-EDCA-4D82-AFE4-40E1D613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990600"/>
            <a:ext cx="3276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 hơn ki-lô-gam</a:t>
            </a:r>
          </a:p>
        </p:txBody>
      </p:sp>
      <p:sp>
        <p:nvSpPr>
          <p:cNvPr id="6189" name="TextBox 17">
            <a:extLst>
              <a:ext uri="{FF2B5EF4-FFF2-40B4-BE49-F238E27FC236}">
                <a16:creationId xmlns:a16="http://schemas.microsoft.com/office/drawing/2014/main" id="{31A87876-90AE-499A-98B3-43E60AD54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1524000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20DA28-F1B8-417A-AA32-5B6CA7856124}"/>
              </a:ext>
            </a:extLst>
          </p:cNvPr>
          <p:cNvSpPr txBox="1"/>
          <p:nvPr/>
        </p:nvSpPr>
        <p:spPr>
          <a:xfrm>
            <a:off x="7620000" y="1524000"/>
            <a:ext cx="762000" cy="488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5674F3-3345-448A-965D-80CEC1824B89}"/>
              </a:ext>
            </a:extLst>
          </p:cNvPr>
          <p:cNvSpPr txBox="1"/>
          <p:nvPr/>
        </p:nvSpPr>
        <p:spPr>
          <a:xfrm>
            <a:off x="8686800" y="1524000"/>
            <a:ext cx="838200" cy="4889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</a:t>
            </a:r>
          </a:p>
        </p:txBody>
      </p:sp>
      <p:sp>
        <p:nvSpPr>
          <p:cNvPr id="6192" name="TextBox 25">
            <a:extLst>
              <a:ext uri="{FF2B5EF4-FFF2-40B4-BE49-F238E27FC236}">
                <a16:creationId xmlns:a16="http://schemas.microsoft.com/office/drawing/2014/main" id="{35440227-08DA-4B44-B896-8F5B699C1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kg</a:t>
            </a:r>
          </a:p>
        </p:txBody>
      </p:sp>
      <p:sp>
        <p:nvSpPr>
          <p:cNvPr id="6193" name="TextBox 26">
            <a:extLst>
              <a:ext uri="{FF2B5EF4-FFF2-40B4-BE49-F238E27FC236}">
                <a16:creationId xmlns:a16="http://schemas.microsoft.com/office/drawing/2014/main" id="{A63FF46F-E1CB-47A8-B344-5B2D152CB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hg</a:t>
            </a:r>
          </a:p>
        </p:txBody>
      </p:sp>
      <p:sp>
        <p:nvSpPr>
          <p:cNvPr id="6194" name="TextBox 27">
            <a:extLst>
              <a:ext uri="{FF2B5EF4-FFF2-40B4-BE49-F238E27FC236}">
                <a16:creationId xmlns:a16="http://schemas.microsoft.com/office/drawing/2014/main" id="{F44253EC-86A9-499E-95C1-F9FFF629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1000g</a:t>
            </a:r>
          </a:p>
        </p:txBody>
      </p:sp>
      <p:sp>
        <p:nvSpPr>
          <p:cNvPr id="6195" name="TextBox 28">
            <a:extLst>
              <a:ext uri="{FF2B5EF4-FFF2-40B4-BE49-F238E27FC236}">
                <a16:creationId xmlns:a16="http://schemas.microsoft.com/office/drawing/2014/main" id="{D9F87147-2B4A-4459-946C-158D1A7BA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hg</a:t>
            </a:r>
          </a:p>
        </p:txBody>
      </p:sp>
      <p:sp>
        <p:nvSpPr>
          <p:cNvPr id="6196" name="TextBox 29">
            <a:extLst>
              <a:ext uri="{FF2B5EF4-FFF2-40B4-BE49-F238E27FC236}">
                <a16:creationId xmlns:a16="http://schemas.microsoft.com/office/drawing/2014/main" id="{B2B5D25F-DE83-4F49-B95D-3BC41CB3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10dag</a:t>
            </a:r>
          </a:p>
        </p:txBody>
      </p:sp>
      <p:sp>
        <p:nvSpPr>
          <p:cNvPr id="6197" name="TextBox 30">
            <a:extLst>
              <a:ext uri="{FF2B5EF4-FFF2-40B4-BE49-F238E27FC236}">
                <a16:creationId xmlns:a16="http://schemas.microsoft.com/office/drawing/2014/main" id="{4078B572-DAC9-400B-81F4-A3002FC3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100g</a:t>
            </a:r>
          </a:p>
        </p:txBody>
      </p:sp>
      <p:sp>
        <p:nvSpPr>
          <p:cNvPr id="6198" name="TextBox 31">
            <a:extLst>
              <a:ext uri="{FF2B5EF4-FFF2-40B4-BE49-F238E27FC236}">
                <a16:creationId xmlns:a16="http://schemas.microsoft.com/office/drawing/2014/main" id="{C5C3765E-693B-470C-802F-E86F1766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dag</a:t>
            </a:r>
          </a:p>
        </p:txBody>
      </p:sp>
      <p:sp>
        <p:nvSpPr>
          <p:cNvPr id="6199" name="TextBox 32">
            <a:extLst>
              <a:ext uri="{FF2B5EF4-FFF2-40B4-BE49-F238E27FC236}">
                <a16:creationId xmlns:a16="http://schemas.microsoft.com/office/drawing/2014/main" id="{AB0F5267-36AF-4D9E-BA44-7771E7FC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28194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10g</a:t>
            </a:r>
          </a:p>
        </p:txBody>
      </p:sp>
      <p:sp>
        <p:nvSpPr>
          <p:cNvPr id="6200" name="TextBox 34">
            <a:extLst>
              <a:ext uri="{FF2B5EF4-FFF2-40B4-BE49-F238E27FC236}">
                <a16:creationId xmlns:a16="http://schemas.microsoft.com/office/drawing/2014/main" id="{CF510BFA-026C-4004-B79F-0D4E37B12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g</a:t>
            </a: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13C7AB3C-4D41-49D9-A986-0F4020EA8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tấn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9CD82117-4A41-40DE-B202-41096688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tạ</a:t>
            </a: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F401E2B5-2832-4833-8B42-2225FDE3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52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1000kg</a:t>
            </a:r>
          </a:p>
        </p:txBody>
      </p:sp>
      <p:sp>
        <p:nvSpPr>
          <p:cNvPr id="31" name="TextBox 25">
            <a:extLst>
              <a:ext uri="{FF2B5EF4-FFF2-40B4-BE49-F238E27FC236}">
                <a16:creationId xmlns:a16="http://schemas.microsoft.com/office/drawing/2014/main" id="{8E890C74-5E85-4979-AE35-20668601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tạ</a:t>
            </a: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B26EF6F0-C2AE-45B0-BA9F-527A497D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yến</a:t>
            </a:r>
          </a:p>
        </p:txBody>
      </p:sp>
      <p:sp>
        <p:nvSpPr>
          <p:cNvPr id="33" name="TextBox 30">
            <a:extLst>
              <a:ext uri="{FF2B5EF4-FFF2-40B4-BE49-F238E27FC236}">
                <a16:creationId xmlns:a16="http://schemas.microsoft.com/office/drawing/2014/main" id="{7774CB3F-66F2-48D7-9539-4530E9F25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100kg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5F51049E-C17D-4344-9FEF-1C8B6093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0980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yến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877C25F5-9B7D-4E94-9D13-6279D456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819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 kg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BF2EC2-E1BC-4688-B589-733370F48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7851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Box 14">
            <a:extLst>
              <a:ext uri="{FF2B5EF4-FFF2-40B4-BE49-F238E27FC236}">
                <a16:creationId xmlns:a16="http://schemas.microsoft.com/office/drawing/2014/main" id="{3696B403-75F3-4A4B-BB91-E608F20D1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4401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32" name="Rectangle 40">
            <a:extLst>
              <a:ext uri="{FF2B5EF4-FFF2-40B4-BE49-F238E27FC236}">
                <a16:creationId xmlns:a16="http://schemas.microsoft.com/office/drawing/2014/main" id="{49E5ECD1-88D2-46CD-8B83-345A96684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463" y="1828801"/>
            <a:ext cx="46177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1dag   =   ...   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10g     =   ... 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33" name="Rectangle 41">
            <a:extLst>
              <a:ext uri="{FF2B5EF4-FFF2-40B4-BE49-F238E27FC236}">
                <a16:creationId xmlns:a16="http://schemas.microsoft.com/office/drawing/2014/main" id="{53DC9A58-F7D9-4E5C-99F0-0CAC6ECF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063" y="1825626"/>
            <a:ext cx="46177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1hg      =   ...   dag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10dag  =   ...  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34" name="Text Box 42">
            <a:extLst>
              <a:ext uri="{FF2B5EF4-FFF2-40B4-BE49-F238E27FC236}">
                <a16:creationId xmlns:a16="http://schemas.microsoft.com/office/drawing/2014/main" id="{784BA76D-98B3-411D-8E07-221387C48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19" y="1828800"/>
            <a:ext cx="1006576" cy="6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35" name="Text Box 43">
            <a:extLst>
              <a:ext uri="{FF2B5EF4-FFF2-40B4-BE49-F238E27FC236}">
                <a16:creationId xmlns:a16="http://schemas.microsoft.com/office/drawing/2014/main" id="{00A41542-AFFA-4B2B-9B97-594120D3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18" y="2209800"/>
            <a:ext cx="636511" cy="6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38" name="Text Box 46">
            <a:extLst>
              <a:ext uri="{FF2B5EF4-FFF2-40B4-BE49-F238E27FC236}">
                <a16:creationId xmlns:a16="http://schemas.microsoft.com/office/drawing/2014/main" id="{C3E1CF95-8301-4968-9A3A-9ED08541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019" y="1797050"/>
            <a:ext cx="1006576" cy="6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239" name="Text Box 47">
            <a:extLst>
              <a:ext uri="{FF2B5EF4-FFF2-40B4-BE49-F238E27FC236}">
                <a16:creationId xmlns:a16="http://schemas.microsoft.com/office/drawing/2014/main" id="{7C35194E-467E-40CB-B4C6-9E704BDA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1418" y="2209800"/>
            <a:ext cx="636511" cy="6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27200" y="3634560"/>
              <a:ext cx="4715280" cy="232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7840" y="3625200"/>
                <a:ext cx="4734000" cy="23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7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/>
      <p:bldP spid="8235" grpId="0"/>
      <p:bldP spid="8238" grpId="0"/>
      <p:bldP spid="82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" name="Rectangle 29">
            <a:extLst>
              <a:ext uri="{FF2B5EF4-FFF2-40B4-BE49-F238E27FC236}">
                <a16:creationId xmlns:a16="http://schemas.microsoft.com/office/drawing/2014/main" id="{77862676-012F-4495-9A97-457FD8198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76288"/>
            <a:ext cx="2101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2. Tính:</a:t>
            </a:r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id="{B4142A90-54C3-4D76-B52B-EFD5535B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447800"/>
            <a:ext cx="304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380g + 195g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928dag - 274dag</a:t>
            </a:r>
          </a:p>
        </p:txBody>
      </p:sp>
      <p:sp>
        <p:nvSpPr>
          <p:cNvPr id="9248" name="Rectangle 32">
            <a:extLst>
              <a:ext uri="{FF2B5EF4-FFF2-40B4-BE49-F238E27FC236}">
                <a16:creationId xmlns:a16="http://schemas.microsoft.com/office/drawing/2014/main" id="{52616987-884B-4ECD-B0EC-E7D3FBC4B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33985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452hg x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768h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 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:6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49" name="Rectangle 33">
            <a:extLst>
              <a:ext uri="{FF2B5EF4-FFF2-40B4-BE49-F238E27FC236}">
                <a16:creationId xmlns:a16="http://schemas.microsoft.com/office/drawing/2014/main" id="{248BC4BF-83CE-4152-BAB6-18A639F77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67001"/>
            <a:ext cx="1449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làm</a:t>
            </a:r>
          </a:p>
        </p:txBody>
      </p:sp>
      <p:sp>
        <p:nvSpPr>
          <p:cNvPr id="9250" name="Rectangle 34">
            <a:extLst>
              <a:ext uri="{FF2B5EF4-FFF2-40B4-BE49-F238E27FC236}">
                <a16:creationId xmlns:a16="http://schemas.microsoft.com/office/drawing/2014/main" id="{2A353365-EDB0-4F5C-B3CB-073CE4D5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1" y="3381376"/>
            <a:ext cx="3406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380g + 195g          =</a:t>
            </a: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B6D721F9-0912-423A-BDBA-4FF62C88C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990976"/>
            <a:ext cx="3460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928dag - 274dag   =</a:t>
            </a:r>
          </a:p>
        </p:txBody>
      </p:sp>
      <p:sp>
        <p:nvSpPr>
          <p:cNvPr id="9252" name="Rectangle 36">
            <a:extLst>
              <a:ext uri="{FF2B5EF4-FFF2-40B4-BE49-F238E27FC236}">
                <a16:creationId xmlns:a16="http://schemas.microsoft.com/office/drawing/2014/main" id="{F85FF7C5-30B5-4778-A54C-26801C39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648201"/>
            <a:ext cx="3492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452hg x 3               =</a:t>
            </a:r>
          </a:p>
        </p:txBody>
      </p:sp>
      <p:sp>
        <p:nvSpPr>
          <p:cNvPr id="9253" name="Rectangle 37">
            <a:extLst>
              <a:ext uri="{FF2B5EF4-FFF2-40B4-BE49-F238E27FC236}">
                <a16:creationId xmlns:a16="http://schemas.microsoft.com/office/drawing/2014/main" id="{613F071B-7A3B-4E70-A077-4B6446EF4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286376"/>
            <a:ext cx="22525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768hg : 6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254" name="Rectangle 38">
            <a:extLst>
              <a:ext uri="{FF2B5EF4-FFF2-40B4-BE49-F238E27FC236}">
                <a16:creationId xmlns:a16="http://schemas.microsoft.com/office/drawing/2014/main" id="{102673C1-9CDD-45EC-BF08-ADE0B41E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352801"/>
            <a:ext cx="996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575g</a:t>
            </a:r>
          </a:p>
        </p:txBody>
      </p:sp>
      <p:sp>
        <p:nvSpPr>
          <p:cNvPr id="9255" name="Rectangle 39">
            <a:extLst>
              <a:ext uri="{FF2B5EF4-FFF2-40B4-BE49-F238E27FC236}">
                <a16:creationId xmlns:a16="http://schemas.microsoft.com/office/drawing/2014/main" id="{8A99C066-8F05-466D-97D1-69405B18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3962401"/>
            <a:ext cx="1412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654dag</a:t>
            </a:r>
          </a:p>
        </p:txBody>
      </p:sp>
      <p:sp>
        <p:nvSpPr>
          <p:cNvPr id="9256" name="Rectangle 40">
            <a:extLst>
              <a:ext uri="{FF2B5EF4-FFF2-40B4-BE49-F238E27FC236}">
                <a16:creationId xmlns:a16="http://schemas.microsoft.com/office/drawing/2014/main" id="{92E1AE94-AFFA-421F-B3D4-610D03FF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4572001"/>
            <a:ext cx="1412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1356hg</a:t>
            </a:r>
          </a:p>
        </p:txBody>
      </p:sp>
      <p:sp>
        <p:nvSpPr>
          <p:cNvPr id="9257" name="Rectangle 41">
            <a:extLst>
              <a:ext uri="{FF2B5EF4-FFF2-40B4-BE49-F238E27FC236}">
                <a16:creationId xmlns:a16="http://schemas.microsoft.com/office/drawing/2014/main" id="{68D33E52-0DA4-481D-98C8-5E9CF7BA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181601"/>
            <a:ext cx="1412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128dag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777120" y="5214960"/>
              <a:ext cx="4724280" cy="59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7760" y="5205600"/>
                <a:ext cx="4743000" cy="6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57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/>
      <p:bldP spid="9250" grpId="0"/>
      <p:bldP spid="9251" grpId="0"/>
      <p:bldP spid="9252" grpId="0"/>
      <p:bldP spid="9253" grpId="0"/>
      <p:bldP spid="9254" grpId="0"/>
      <p:bldP spid="9255" grpId="0"/>
      <p:bldP spid="9256" grpId="0"/>
      <p:bldP spid="92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869736C7-99A1-42BF-93B2-298C27851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914401"/>
            <a:ext cx="1154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3:</a:t>
            </a:r>
          </a:p>
        </p:txBody>
      </p:sp>
      <p:pic>
        <p:nvPicPr>
          <p:cNvPr id="34822" name="Picture 6" descr="2015-11-05_101338">
            <a:extLst>
              <a:ext uri="{FF2B5EF4-FFF2-40B4-BE49-F238E27FC236}">
                <a16:creationId xmlns:a16="http://schemas.microsoft.com/office/drawing/2014/main" id="{14E5F6AB-16BD-4372-B272-974ADF0D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990601"/>
            <a:ext cx="5810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7">
            <a:extLst>
              <a:ext uri="{FF2B5EF4-FFF2-40B4-BE49-F238E27FC236}">
                <a16:creationId xmlns:a16="http://schemas.microsoft.com/office/drawing/2014/main" id="{B2E0819D-5D0D-440E-AB67-273608A9A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1430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5dag    ...    50g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tấn    ...    8100kg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C5087AF6-E3AA-4333-A21A-FFE5BC6B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82676"/>
            <a:ext cx="381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tạ 30kg      ...    4 tạ 3kg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tấn 500kg  ...    3500kg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32426DDC-39A0-40D7-9D94-2E8C1BED0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390776"/>
            <a:ext cx="1449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làm</a:t>
            </a: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E57723CB-DC81-4850-B431-B73966788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4" y="3122613"/>
            <a:ext cx="2713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5dag    ...    50g</a:t>
            </a: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D78C5DA6-970D-4080-99FE-65CDDC5D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3824288"/>
            <a:ext cx="3308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tấn    ...    8100kg</a:t>
            </a: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31932A9F-CA03-4953-8DEC-ACE9DC12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586288"/>
            <a:ext cx="44148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tạ 30kg       ...    4 tạ 3kg</a:t>
            </a:r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DA47EDA1-2E10-48CA-8F31-5FB84CED8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348288"/>
            <a:ext cx="4319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tấn 500kg   ...    3500kg</a:t>
            </a:r>
          </a:p>
        </p:txBody>
      </p:sp>
      <p:sp>
        <p:nvSpPr>
          <p:cNvPr id="34830" name="Text Box 14">
            <a:extLst>
              <a:ext uri="{FF2B5EF4-FFF2-40B4-BE49-F238E27FC236}">
                <a16:creationId xmlns:a16="http://schemas.microsoft.com/office/drawing/2014/main" id="{9242F7E7-3882-4689-9F86-3D515FF5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3124201"/>
            <a:ext cx="392112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831" name="Text Box 15">
            <a:extLst>
              <a:ext uri="{FF2B5EF4-FFF2-40B4-BE49-F238E27FC236}">
                <a16:creationId xmlns:a16="http://schemas.microsoft.com/office/drawing/2014/main" id="{4A05EA2E-A086-45B0-94FB-D3C2F465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3900488"/>
            <a:ext cx="3921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4832" name="Text Box 16">
            <a:extLst>
              <a:ext uri="{FF2B5EF4-FFF2-40B4-BE49-F238E27FC236}">
                <a16:creationId xmlns:a16="http://schemas.microsoft.com/office/drawing/2014/main" id="{74FB9949-BC7A-4E3F-849D-E1CAE88A0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4586288"/>
            <a:ext cx="392112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4833" name="Text Box 17">
            <a:extLst>
              <a:ext uri="{FF2B5EF4-FFF2-40B4-BE49-F238E27FC236}">
                <a16:creationId xmlns:a16="http://schemas.microsoft.com/office/drawing/2014/main" id="{3FDCB5D3-5D81-4846-A5F5-0E90374BE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348288"/>
            <a:ext cx="392113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38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6" grpId="0"/>
      <p:bldP spid="34827" grpId="0"/>
      <p:bldP spid="34828" grpId="0"/>
      <p:bldP spid="34829" grpId="0"/>
      <p:bldP spid="34830" grpId="0" animBg="1"/>
      <p:bldP spid="34831" grpId="0" animBg="1"/>
      <p:bldP spid="34832" grpId="0" animBg="1"/>
      <p:bldP spid="348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CD748887-2FAB-4827-8B93-B75902DA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744" y="392113"/>
            <a:ext cx="83915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150g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kẹo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nặng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200g.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tất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kẹo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90EE3A13-FB44-4C86-889E-3F0A09CC2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466976"/>
            <a:ext cx="1449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FC12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11646F65-036E-4593-9E82-933DAAFF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6" y="3124200"/>
            <a:ext cx="45801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fr-F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altLang="en-US" sz="2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kumimoji="0" lang="fr-F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nặng</a:t>
            </a:r>
            <a:r>
              <a:rPr kumimoji="0" lang="fr-F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</a:t>
            </a:r>
            <a:r>
              <a:rPr kumimoji="0" lang="fr-F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là: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820E82DB-E53D-4E63-AA4E-9ED86364B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1" y="3611563"/>
            <a:ext cx="28488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</a:t>
            </a:r>
            <a:r>
              <a:rPr lang="en-US" altLang="en-US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600 (g)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0BC622A3-6720-4983-BFA7-D6C0B8ABF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4144963"/>
            <a:ext cx="42659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fr-F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gói</a:t>
            </a: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kẹo</a:t>
            </a: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nặng</a:t>
            </a: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gam</a:t>
            </a:r>
            <a:r>
              <a:rPr kumimoji="0" lang="fr-FR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fr-F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E8544E91-EE5A-4672-876D-CE3038282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4692650"/>
            <a:ext cx="284885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400 (g)</a:t>
            </a: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BDF3D291-9500-4F61-BB8F-32EC159C0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149850"/>
            <a:ext cx="606448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kẹo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nặng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</a:t>
            </a:r>
            <a:r>
              <a:rPr kumimoji="0" lang="en-US" alt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-lo-gam</a:t>
            </a:r>
            <a:r>
              <a:rPr kumimoji="0" lang="en-US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1DF38558-148C-4DEB-A92B-5CA3FF07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668963"/>
            <a:ext cx="3290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+ 400 = 1000 (g)</a:t>
            </a: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1DF8F0ED-4602-4090-BD1A-AB72C1CB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6202363"/>
            <a:ext cx="2425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 số: 1000g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82480" y="339480"/>
              <a:ext cx="7697520" cy="197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3120" y="330120"/>
                <a:ext cx="7716240" cy="19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741400" y="1625040"/>
              <a:ext cx="6590520" cy="520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2040" y="1615680"/>
                <a:ext cx="6609240" cy="52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0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/>
      <p:bldP spid="35848" grpId="0"/>
      <p:bldP spid="35849" grpId="0"/>
      <p:bldP spid="35850" grpId="0"/>
      <p:bldP spid="35851" grpId="0"/>
      <p:bldP spid="35852" grpId="0"/>
      <p:bldP spid="358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WordArt 17">
            <a:extLst>
              <a:ext uri="{FF2B5EF4-FFF2-40B4-BE49-F238E27FC236}">
                <a16:creationId xmlns:a16="http://schemas.microsoft.com/office/drawing/2014/main" id="{9EC14C62-DA83-439A-8268-3C0711F1AE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152400"/>
            <a:ext cx="3810000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HƠN</a:t>
            </a:r>
            <a:endParaRPr kumimoji="0" lang="en-US" sz="3600" b="0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76" name="AutoShape 40">
            <a:extLst>
              <a:ext uri="{FF2B5EF4-FFF2-40B4-BE49-F238E27FC236}">
                <a16:creationId xmlns:a16="http://schemas.microsoft.com/office/drawing/2014/main" id="{8B950B0A-D8CA-416B-AD6C-5658D9A7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" y="2711824"/>
            <a:ext cx="3657600" cy="6858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8hg    =………dag</a:t>
            </a:r>
          </a:p>
        </p:txBody>
      </p:sp>
      <p:sp>
        <p:nvSpPr>
          <p:cNvPr id="14377" name="AutoShape 41">
            <a:extLst>
              <a:ext uri="{FF2B5EF4-FFF2-40B4-BE49-F238E27FC236}">
                <a16:creationId xmlns:a16="http://schemas.microsoft.com/office/drawing/2014/main" id="{6FCA77BC-812E-460A-9413-89CB6CC14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82" y="3762936"/>
            <a:ext cx="3657600" cy="6858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3kg          =………hg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79" name="AutoShape 43">
            <a:extLst>
              <a:ext uri="{FF2B5EF4-FFF2-40B4-BE49-F238E27FC236}">
                <a16:creationId xmlns:a16="http://schemas.microsoft.com/office/drawing/2014/main" id="{3C940026-F9E7-4D3C-B742-BE8D8B47B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" y="1676400"/>
            <a:ext cx="3657600" cy="6858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4dag =………g</a:t>
            </a:r>
          </a:p>
        </p:txBody>
      </p:sp>
      <p:sp>
        <p:nvSpPr>
          <p:cNvPr id="14381" name="AutoShape 45">
            <a:extLst>
              <a:ext uri="{FF2B5EF4-FFF2-40B4-BE49-F238E27FC236}">
                <a16:creationId xmlns:a16="http://schemas.microsoft.com/office/drawing/2014/main" id="{F800E876-D947-420C-B125-37A5E7802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" y="5849472"/>
            <a:ext cx="3657600" cy="6858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2kg30g   =………g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82" name="AutoShape 46">
            <a:extLst>
              <a:ext uri="{FF2B5EF4-FFF2-40B4-BE49-F238E27FC236}">
                <a16:creationId xmlns:a16="http://schemas.microsoft.com/office/drawing/2014/main" id="{ADA83BA7-CAD5-4CAA-8B41-B55F31A9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176" y="4946279"/>
            <a:ext cx="3657600" cy="6858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7kg          =………g</a:t>
            </a:r>
          </a:p>
        </p:txBody>
      </p:sp>
      <p:sp>
        <p:nvSpPr>
          <p:cNvPr id="14383" name="AutoShape 47">
            <a:extLst>
              <a:ext uri="{FF2B5EF4-FFF2-40B4-BE49-F238E27FC236}">
                <a16:creationId xmlns:a16="http://schemas.microsoft.com/office/drawing/2014/main" id="{CB6BB17C-874C-47AD-92D9-5953A640D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762000"/>
            <a:ext cx="3657600" cy="685800"/>
          </a:xfrm>
          <a:prstGeom prst="flowChartTerminator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2kg300g  =………g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400" name="AutoShape 64">
            <a:extLst>
              <a:ext uri="{FF2B5EF4-FFF2-40B4-BE49-F238E27FC236}">
                <a16:creationId xmlns:a16="http://schemas.microsoft.com/office/drawing/2014/main" id="{0F43FED7-E5DA-4EDC-8CDA-C6BEBB4A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81000"/>
            <a:ext cx="1295400" cy="1143000"/>
          </a:xfrm>
          <a:prstGeom prst="star5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40</a:t>
            </a:r>
          </a:p>
        </p:txBody>
      </p:sp>
      <p:sp>
        <p:nvSpPr>
          <p:cNvPr id="14402" name="AutoShape 66">
            <a:extLst>
              <a:ext uri="{FF2B5EF4-FFF2-40B4-BE49-F238E27FC236}">
                <a16:creationId xmlns:a16="http://schemas.microsoft.com/office/drawing/2014/main" id="{6E4084F0-EF53-42B2-A4F9-C73A19DF3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581400"/>
            <a:ext cx="1371600" cy="990600"/>
          </a:xfrm>
          <a:prstGeom prst="star5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2030</a:t>
            </a:r>
          </a:p>
        </p:txBody>
      </p:sp>
      <p:sp>
        <p:nvSpPr>
          <p:cNvPr id="14403" name="AutoShape 67">
            <a:extLst>
              <a:ext uri="{FF2B5EF4-FFF2-40B4-BE49-F238E27FC236}">
                <a16:creationId xmlns:a16="http://schemas.microsoft.com/office/drawing/2014/main" id="{8D04EC4D-F867-40DD-A35D-46F3448A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1600200"/>
            <a:ext cx="962025" cy="914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30</a:t>
            </a:r>
          </a:p>
        </p:txBody>
      </p:sp>
      <p:sp>
        <p:nvSpPr>
          <p:cNvPr id="14404" name="AutoShape 68">
            <a:extLst>
              <a:ext uri="{FF2B5EF4-FFF2-40B4-BE49-F238E27FC236}">
                <a16:creationId xmlns:a16="http://schemas.microsoft.com/office/drawing/2014/main" id="{B41EF658-13B5-4435-8C3D-B0B8EDDB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2895600"/>
            <a:ext cx="1266825" cy="1066800"/>
          </a:xfrm>
          <a:prstGeom prst="star5">
            <a:avLst/>
          </a:prstGeom>
          <a:solidFill>
            <a:srgbClr val="66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2300</a:t>
            </a:r>
          </a:p>
        </p:txBody>
      </p:sp>
      <p:sp>
        <p:nvSpPr>
          <p:cNvPr id="14405" name="AutoShape 69">
            <a:extLst>
              <a:ext uri="{FF2B5EF4-FFF2-40B4-BE49-F238E27FC236}">
                <a16:creationId xmlns:a16="http://schemas.microsoft.com/office/drawing/2014/main" id="{E96A0B08-3275-4F12-9330-2451E8B44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057400"/>
            <a:ext cx="1219200" cy="990600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7000</a:t>
            </a:r>
          </a:p>
        </p:txBody>
      </p:sp>
      <p:sp>
        <p:nvSpPr>
          <p:cNvPr id="14406" name="AutoShape 70">
            <a:extLst>
              <a:ext uri="{FF2B5EF4-FFF2-40B4-BE49-F238E27FC236}">
                <a16:creationId xmlns:a16="http://schemas.microsoft.com/office/drawing/2014/main" id="{8D58A9D2-7BEF-4239-8EBD-F2CCAAAF6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1524000"/>
            <a:ext cx="1219200" cy="1143000"/>
          </a:xfrm>
          <a:prstGeom prst="star5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80</a:t>
            </a:r>
          </a:p>
        </p:txBody>
      </p:sp>
      <p:pic>
        <p:nvPicPr>
          <p:cNvPr id="14351" name="Picture 86" descr="465af33b3ec41">
            <a:extLst>
              <a:ext uri="{FF2B5EF4-FFF2-40B4-BE49-F238E27FC236}">
                <a16:creationId xmlns:a16="http://schemas.microsoft.com/office/drawing/2014/main" id="{51ED9986-DA49-43FE-82E0-4728C825EA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19550"/>
            <a:ext cx="1466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23" name="Rectangle 87">
            <a:extLst>
              <a:ext uri="{FF2B5EF4-FFF2-40B4-BE49-F238E27FC236}">
                <a16:creationId xmlns:a16="http://schemas.microsoft.com/office/drawing/2014/main" id="{69982FB4-711A-4921-996F-9E49A996C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41910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CHÚC MỪNG 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 LÀ NGƯỜI CHIẾN THẮNG</a:t>
            </a:r>
          </a:p>
        </p:txBody>
      </p:sp>
      <p:pic>
        <p:nvPicPr>
          <p:cNvPr id="14424" name="Picture 88" descr="kids01">
            <a:extLst>
              <a:ext uri="{FF2B5EF4-FFF2-40B4-BE49-F238E27FC236}">
                <a16:creationId xmlns:a16="http://schemas.microsoft.com/office/drawing/2014/main" id="{8E162E34-F77E-4959-B689-CE9FB050C3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200401"/>
            <a:ext cx="1857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2309 0.1263 0.24636 0.2526 0.2257 0.24103 C 0.20504 0.22947 -0.1217 -0.12191 -0.12361 -0.06894 C -0.12552 -0.01596 0.22223 0.55771 0.21459 0.55841 C 0.20695 0.5591 -0.10086 0.02128 -0.16979 -0.06431 C -0.23871 -0.1499 -0.16336 0.02336 -0.19895 0.04487 C -0.23454 0.06639 -0.38506 0.02521 -0.38316 0.06431 C -0.38125 0.1034 -0.18368 0.23918 -0.18767 0.2799 C -0.19166 0.32061 -0.2993 0.31436 -0.40677 0.30835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1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63 -0.12745 0.03125 -0.25491 0.08091 -0.25908 C 0.13056 -0.26324 0.28768 -0.13254 0.29775 -0.02544 C 0.30782 0.08166 0.21511 0.35716 0.1415 0.38307 C 0.06788 0.40898 -0.09843 0.23664 -0.14375 0.13024 C -0.18906 0.02383 -0.12274 -0.15267 -0.13038 -0.25607 C -0.13802 -0.35947 -0.14826 -0.47721 -0.18993 -0.4897 C -0.23159 -0.50219 -0.30625 -0.41661 -0.3809 -0.33102 " pathEditMode="relative" ptsTypes="aaaaaaaA">
                                      <p:cBhvr>
                                        <p:cTn id="67" dur="2000" fill="hold"/>
                                        <p:tgtEl>
                                          <p:spTgt spid="14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79 -0.09993 0.03958 -0.19986 0.02031 -0.22577 C 0.00104 -0.25167 -0.13351 -0.22623 -0.11563 -0.15544 C -0.09792 -0.08466 0.13507 0.11821 0.12708 0.1994 C 0.1191 0.2806 -0.10556 0.34629 -0.16389 0.33102 C -0.22222 0.31599 -0.21094 0.08397 -0.22344 0.10965 C -0.23594 0.13533 -0.22292 0.45987 -0.23924 0.48508 C -0.25556 0.51053 -0.27899 0.27643 -0.32136 0.26232 C -0.36372 0.24798 -0.42847 0.32408 -0.49323 0.39996 " pathEditMode="relative" ptsTypes="aaaaaaaaA">
                                      <p:cBhvr>
                                        <p:cTn id="71" dur="2000" fill="hold"/>
                                        <p:tgtEl>
                                          <p:spTgt spid="14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08 -0.12145 -0.01215 -0.24266 -0.05052 -0.27412 C -0.08889 -0.30535 -0.21476 -0.2193 -0.23056 -0.18853 C -0.24618 -0.158 -0.14583 -0.12954 -0.14496 -0.08999 C -0.1441 -0.05043 -0.19115 0.04418 -0.22465 0.0495 C -0.25816 0.05436 -0.32066 -0.0738 -0.34601 -0.05992 C -0.37135 -0.04581 -0.35191 0.11288 -0.37639 0.13462 C -0.40087 0.15637 -0.4467 0.06847 -0.49323 0.07032 C -0.53976 0.0724 -0.5974 0.10941 -0.65503 0.14665 " pathEditMode="relative" ptsTypes="aaaaaaaaA">
                                      <p:cBhvr>
                                        <p:cTn id="75" dur="2000" fill="hold"/>
                                        <p:tgtEl>
                                          <p:spTgt spid="14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0023 C -0.02644 -0.04213 -0.09114 -0.08426 -0.08385 -0.02523 C -0.07657 0.03333 0.07279 0.23889 0.08243 0.35324 C 0.09218 0.46805 -0.0004 0.66551 -0.02553 0.66157 C -0.05066 0.65787 -0.03855 0.3493 -0.06822 0.3294 C -0.09791 0.30972 -0.16133 0.55023 -0.2043 0.54213 C -0.24727 0.5338 -0.29909 0.2706 -0.32553 0.28148 C -0.35196 0.29236 -0.34623 0.67384 -0.3625 0.60764 C -0.37878 0.54213 -0.37956 -0.03681 -0.42331 -0.11366 C -0.46706 -0.19005 -0.54636 -0.02176 -0.62553 0.14699 " pathEditMode="relative" rAng="0" ptsTypes="AAAAAAAAAA">
                                      <p:cBhvr>
                                        <p:cTn id="79" dur="2000" fill="hold"/>
                                        <p:tgtEl>
                                          <p:spTgt spid="14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77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841 0.11404 0.13698 0.22831 0.12483 0.2755 C 0.11268 0.32269 -0.0302 0.33796 -0.07291 0.2829 C -0.11562 0.22785 -0.14409 0.05089 -0.13142 -0.05552 C -0.11875 -0.16193 -0.04305 -0.33727 0.00348 -0.35647 C 0.05 -0.37567 0.15209 -0.26024 0.14723 -0.17072 C 0.14237 -0.0812 0.0632 0.16215 -0.02586 0.18112 C -0.11493 0.20009 -0.33906 0.03516 -0.38767 -0.05691 C -0.43628 -0.14897 -0.35399 -0.322 -0.31788 -0.37127 C -0.28177 -0.42054 -0.19583 -0.38353 -0.17066 -0.35184 C -0.14566 -0.32015 -0.16493 -0.21744 -0.16736 -0.18113 C -0.16979 -0.14481 -0.13385 -0.15545 -0.18541 -0.13324 C -0.23698 -0.11104 -0.4151 -0.12098 -0.47638 -0.04789 C -0.53767 0.02521 -0.54531 0.16516 -0.55277 0.30534 " pathEditMode="relative" ptsTypes="aaaaaaaaaaaaaA">
                                      <p:cBhvr>
                                        <p:cTn id="83" dur="2000" fill="hold"/>
                                        <p:tgtEl>
                                          <p:spTgt spid="14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14377" grpId="0" animBg="1"/>
      <p:bldP spid="14379" grpId="0" animBg="1"/>
      <p:bldP spid="14381" grpId="0" animBg="1"/>
      <p:bldP spid="14382" grpId="0" animBg="1"/>
      <p:bldP spid="14383" grpId="0" animBg="1"/>
      <p:bldP spid="14400" grpId="0" animBg="1"/>
      <p:bldP spid="14400" grpId="1" animBg="1"/>
      <p:bldP spid="14402" grpId="0" animBg="1"/>
      <p:bldP spid="14402" grpId="1" animBg="1"/>
      <p:bldP spid="14403" grpId="0" animBg="1"/>
      <p:bldP spid="14403" grpId="1" animBg="1"/>
      <p:bldP spid="14404" grpId="0" animBg="1"/>
      <p:bldP spid="14404" grpId="1" animBg="1"/>
      <p:bldP spid="14405" grpId="0" animBg="1"/>
      <p:bldP spid="14405" grpId="1" animBg="1"/>
      <p:bldP spid="14406" grpId="0" animBg="1"/>
      <p:bldP spid="14406" grpId="1" animBg="1"/>
      <p:bldP spid="144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63FACD-9965-423E-9649-D466BE7A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4"/>
            <a:ext cx="12192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764" y="1621641"/>
            <a:ext cx="5638800" cy="1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Chính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tả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Truyện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cổ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mình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12F6735B-1DF8-4434-A56F-62C6664A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234" y="599377"/>
            <a:ext cx="9829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ba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28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9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2021 </a:t>
            </a:r>
          </a:p>
        </p:txBody>
      </p:sp>
    </p:spTree>
    <p:extLst>
      <p:ext uri="{BB962C8B-B14F-4D97-AF65-F5344CB8AC3E}">
        <p14:creationId xmlns:p14="http://schemas.microsoft.com/office/powerpoint/2010/main" val="40463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3" descr="33 Powerpoint ideas | powerpoint, background powerpoint, powerpoint template 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"/>
          <p:cNvSpPr txBox="1"/>
          <p:nvPr/>
        </p:nvSpPr>
        <p:spPr>
          <a:xfrm>
            <a:off x="4996070" y="1470991"/>
            <a:ext cx="18553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 Black"/>
                <a:ea typeface="Arima Madurai Black"/>
                <a:cs typeface="Arima Madurai Black"/>
                <a:sym typeface="Arima Madurai Black"/>
              </a:rPr>
              <a:t>Dặn dò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2014331" y="2345636"/>
            <a:ext cx="772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Hoàn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thành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vở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tập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Toán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trang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21.</a:t>
            </a:r>
            <a:endParaRPr kumimoji="0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299" name="Google Shape;299;p13"/>
          <p:cNvSpPr txBox="1"/>
          <p:nvPr/>
        </p:nvSpPr>
        <p:spPr>
          <a:xfrm>
            <a:off x="2014331" y="3170539"/>
            <a:ext cx="77259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-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Chuẩn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bị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“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Giây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,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thế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kumimoji="0" lang="en-US" sz="3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kỉ</a:t>
            </a: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ma Madurai"/>
                <a:ea typeface="Arima Madurai"/>
                <a:cs typeface="Arima Madurai"/>
                <a:sym typeface="Arima Madurai"/>
              </a:rPr>
              <a:t>”</a:t>
            </a:r>
            <a:endParaRPr kumimoji="0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ma Madurai"/>
              <a:ea typeface="Arima Madurai"/>
              <a:cs typeface="Arima Madurai"/>
              <a:sym typeface="Arima Madurai"/>
            </a:endParaRPr>
          </a:p>
        </p:txBody>
      </p:sp>
    </p:spTree>
    <p:extLst>
      <p:ext uri="{BB962C8B-B14F-4D97-AF65-F5344CB8AC3E}">
        <p14:creationId xmlns:p14="http://schemas.microsoft.com/office/powerpoint/2010/main" val="19160585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63FACD-9965-423E-9649-D466BE7A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991" y="677806"/>
            <a:ext cx="7871151" cy="1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Toán</a:t>
            </a:r>
            <a:endParaRPr lang="en-US" altLang="vi-VN" sz="4000" b="1" dirty="0" smtClean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Bảng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đơn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vị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đo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khối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lượng</a:t>
            </a:r>
            <a:endParaRPr lang="en-US" altLang="vi-VN" sz="40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343400" y="2339788"/>
            <a:ext cx="39534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4" y="2764895"/>
            <a:ext cx="7871151" cy="1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Luyện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từ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và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câu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Từ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ghép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từ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láy</a:t>
            </a:r>
            <a:endParaRPr lang="en-US" altLang="vi-VN" sz="40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6394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20580" y="129344"/>
            <a:ext cx="36296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32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069731" y="1298894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 THỊ MỸ DẠ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793631" y="714119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2795954" y="3360997"/>
            <a:ext cx="8305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TRUNG THÔNG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747846" y="1776046"/>
            <a:ext cx="154744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6453554" y="1776046"/>
            <a:ext cx="142435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3604846" y="2514600"/>
            <a:ext cx="1143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747846" y="3868615"/>
            <a:ext cx="17057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4589585" y="4607169"/>
            <a:ext cx="124850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664569" y="4607169"/>
            <a:ext cx="121333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453554" y="5310554"/>
            <a:ext cx="7033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034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0"/>
      <p:bldP spid="686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547073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sz="3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30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33400" y="1379227"/>
            <a:ext cx="115616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en-US" sz="3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205345" y="3505200"/>
            <a:ext cx="10044546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6618" y="4151530"/>
            <a:ext cx="1500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4209" y="4866626"/>
            <a:ext cx="13083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4873" y="4866626"/>
            <a:ext cx="7409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8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22564" y="159328"/>
            <a:ext cx="2133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sz="3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30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22564" y="713326"/>
            <a:ext cx="114369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3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altLang="en-US" sz="3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705593"/>
              </p:ext>
            </p:extLst>
          </p:nvPr>
        </p:nvGraphicFramePr>
        <p:xfrm>
          <a:off x="1676399" y="1728989"/>
          <a:ext cx="9282545" cy="29959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0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7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1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80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baseline="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7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72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72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77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3029819" y="2708912"/>
            <a:ext cx="1838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5451" y="3157841"/>
            <a:ext cx="178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466" y="3631688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6960" y="2623988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51116" y="3157841"/>
            <a:ext cx="2052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1345" y="3645908"/>
            <a:ext cx="1551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599" y="4154908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rved Right Arrow 15"/>
          <p:cNvSpPr/>
          <p:nvPr/>
        </p:nvSpPr>
        <p:spPr bwMode="auto">
          <a:xfrm>
            <a:off x="479659" y="3188721"/>
            <a:ext cx="1019056" cy="3037196"/>
          </a:xfrm>
          <a:prstGeom prst="curvedRightArrow">
            <a:avLst>
              <a:gd name="adj1" fmla="val 18963"/>
              <a:gd name="adj2" fmla="val 46927"/>
              <a:gd name="adj3" fmla="val 597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5485" y="2632424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9869" y="262398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2591" y="314813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77198" y="31550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27140" y="3155000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10839" y="3160785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4718" y="3638319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87149" y="363942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6" name="TextBox 70655"/>
          <p:cNvSpPr txBox="1"/>
          <p:nvPr/>
        </p:nvSpPr>
        <p:spPr>
          <a:xfrm>
            <a:off x="7467038" y="415156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57" name="TextBox 70656"/>
          <p:cNvSpPr txBox="1"/>
          <p:nvPr/>
        </p:nvSpPr>
        <p:spPr>
          <a:xfrm>
            <a:off x="7916911" y="4149692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0" name="TextBox 70659"/>
          <p:cNvSpPr txBox="1"/>
          <p:nvPr/>
        </p:nvSpPr>
        <p:spPr>
          <a:xfrm>
            <a:off x="7668633" y="4156077"/>
            <a:ext cx="28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61" name="TextBox 70660"/>
          <p:cNvSpPr txBox="1"/>
          <p:nvPr/>
        </p:nvSpPr>
        <p:spPr>
          <a:xfrm>
            <a:off x="8049566" y="415441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677438" y="4736200"/>
            <a:ext cx="1970467" cy="70675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7144635" y="4731062"/>
            <a:ext cx="1970467" cy="70675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66366" y="5589267"/>
            <a:ext cx="2968987" cy="92368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753069" y="5562726"/>
            <a:ext cx="2968987" cy="94149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98320" y="491040"/>
              <a:ext cx="11180160" cy="5635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60" y="481680"/>
                <a:ext cx="11198880" cy="56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47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6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0656" grpId="0"/>
      <p:bldP spid="70657" grpId="0"/>
      <p:bldP spid="70660" grpId="0"/>
      <p:bldP spid="70661" grpId="0"/>
      <p:bldP spid="10" grpId="0" animBg="1"/>
      <p:bldP spid="35" grpId="0" animBg="1"/>
      <p:bldP spid="12" grpId="0" animBg="1"/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916806" y="174100"/>
            <a:ext cx="32089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</a:t>
            </a:r>
            <a:r>
              <a:rPr lang="en-US" altLang="en-US" sz="4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44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44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513268" y="1314229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513268" y="1314228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840606" y="1924319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như thế nào được gọi là từ ghép?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513267" y="1945704"/>
            <a:ext cx="994892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513268" y="3942832"/>
            <a:ext cx="84034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1513268" y="4289357"/>
            <a:ext cx="1027519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67791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11" grpId="0"/>
      <p:bldP spid="72711" grpId="1"/>
      <p:bldP spid="72714" grpId="0"/>
      <p:bldP spid="72715" grpId="0"/>
      <p:bldP spid="72715" grpId="1"/>
      <p:bldP spid="72716" grpId="0"/>
      <p:bldP spid="72717" grpId="0"/>
      <p:bldP spid="72717" grpId="1"/>
      <p:bldP spid="727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931572" y="139280"/>
            <a:ext cx="31488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31573" y="798491"/>
            <a:ext cx="103632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Tre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>
            <a:off x="4327302" y="1223494"/>
            <a:ext cx="3387144" cy="25758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3540617" y="1674254"/>
            <a:ext cx="2383666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959143" y="3860868"/>
            <a:ext cx="33356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14320" y="1634040"/>
              <a:ext cx="9144360" cy="412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4960" y="1624680"/>
                <a:ext cx="9163080" cy="41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673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  <p:bldP spid="74759" grpId="0" animBg="1"/>
      <p:bldP spid="747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105973" y="23907"/>
            <a:ext cx="3360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1790163" y="749115"/>
            <a:ext cx="9144000" cy="3023172"/>
            <a:chOff x="0" y="1584"/>
            <a:chExt cx="5760" cy="2736"/>
          </a:xfrm>
        </p:grpSpPr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88" name="Line 12"/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89" name="Line 13"/>
            <p:cNvSpPr>
              <a:spLocks noChangeShapeType="1"/>
            </p:cNvSpPr>
            <p:nvPr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90" name="Line 14"/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91" name="Line 15"/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2314173" y="1453864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2347172" y="2757301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5195553" y="752596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8870861" y="782315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3809463" y="1418438"/>
            <a:ext cx="396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8666945" y="161514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819657" y="2680513"/>
            <a:ext cx="37370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7604971" y="2680513"/>
            <a:ext cx="34322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1543853" y="3805488"/>
            <a:ext cx="9390310" cy="261323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259" y="4170188"/>
            <a:ext cx="6915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1772" y="4665054"/>
            <a:ext cx="840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085" y="5382652"/>
            <a:ext cx="756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619741" y="1848486"/>
            <a:ext cx="8242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4371305" y="3157566"/>
            <a:ext cx="105070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8685723" y="3528811"/>
            <a:ext cx="1243888" cy="25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5062205" y="4111296"/>
            <a:ext cx="37829" cy="4818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341166" y="4044645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6517930" y="4049357"/>
            <a:ext cx="25758" cy="410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784820" y="4095395"/>
            <a:ext cx="25758" cy="410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238825" y="4637338"/>
            <a:ext cx="4246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5668" y="5098671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1313" y="4030787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6101" y="4688696"/>
            <a:ext cx="9381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2948" y="5112103"/>
            <a:ext cx="8827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0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15" grpId="0"/>
      <p:bldP spid="15" grpId="1"/>
      <p:bldP spid="18" grpId="0"/>
      <p:bldP spid="18" grpId="1"/>
      <p:bldP spid="19" grpId="0"/>
      <p:bldP spid="19" grpId="1"/>
      <p:bldP spid="20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01083" y="746614"/>
            <a:ext cx="4107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1828800" y="1981200"/>
            <a:ext cx="1004552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flipV="1">
            <a:off x="4139484" y="2537138"/>
            <a:ext cx="2583287" cy="322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50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290034" y="134035"/>
            <a:ext cx="32690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6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8267700" y="1149959"/>
            <a:ext cx="1828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263723" y="1776981"/>
            <a:ext cx="396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505200" y="40386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6823" name="Group 23"/>
          <p:cNvGrpSpPr>
            <a:grpSpLocks/>
          </p:cNvGrpSpPr>
          <p:nvPr/>
        </p:nvGrpSpPr>
        <p:grpSpPr bwMode="auto">
          <a:xfrm>
            <a:off x="1284287" y="1077217"/>
            <a:ext cx="9231313" cy="5542523"/>
            <a:chOff x="-55" y="1152"/>
            <a:chExt cx="5815" cy="3168"/>
          </a:xfrm>
        </p:grpSpPr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07" name="Line 7"/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08" name="Line 8"/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11" name="Text Box 11"/>
            <p:cNvSpPr txBox="1">
              <a:spLocks noChangeArrowheads="1"/>
            </p:cNvSpPr>
            <p:nvPr/>
          </p:nvSpPr>
          <p:spPr bwMode="auto">
            <a:xfrm>
              <a:off x="144" y="1680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3200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6813" name="Text Box 13"/>
            <p:cNvSpPr txBox="1">
              <a:spLocks noChangeArrowheads="1"/>
            </p:cNvSpPr>
            <p:nvPr/>
          </p:nvSpPr>
          <p:spPr bwMode="auto">
            <a:xfrm>
              <a:off x="1920" y="1167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endPara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20" name="Line 20"/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21" name="Text Box 21"/>
            <p:cNvSpPr txBox="1">
              <a:spLocks noChangeArrowheads="1"/>
            </p:cNvSpPr>
            <p:nvPr/>
          </p:nvSpPr>
          <p:spPr bwMode="auto">
            <a:xfrm>
              <a:off x="-55" y="2466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22" name="Text Box 22"/>
            <p:cNvSpPr txBox="1">
              <a:spLocks noChangeArrowheads="1"/>
            </p:cNvSpPr>
            <p:nvPr/>
          </p:nvSpPr>
          <p:spPr bwMode="auto">
            <a:xfrm>
              <a:off x="-48" y="365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Thật</a:t>
              </a:r>
              <a:endPara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7696200" y="2043781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2959995" y="2865175"/>
            <a:ext cx="446682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7655417" y="3366038"/>
            <a:ext cx="266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thớm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2959995" y="5171444"/>
            <a:ext cx="434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7569825" y="5566411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47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609725" y="83423"/>
            <a:ext cx="6334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Nhớ</a:t>
            </a:r>
            <a:r>
              <a:rPr lang="en-US" alt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 	</a:t>
            </a:r>
            <a:r>
              <a:rPr lang="en-US" altLang="en-US" sz="2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 flipH="1">
            <a:off x="4982622" y="1316971"/>
            <a:ext cx="46038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6174" y="501323"/>
            <a:ext cx="6421326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0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ừ</a:t>
            </a: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đầu</a:t>
            </a:r>
            <a:r>
              <a:rPr lang="en-US" altLang="en-US" sz="2000" i="1" dirty="0">
                <a:solidFill>
                  <a:prstClr val="black"/>
                </a:solidFill>
                <a:cs typeface="Times New Roman" panose="02020603050405020304" pitchFamily="18" charset="0"/>
              </a:rPr>
              <a:t> ....... </a:t>
            </a:r>
            <a:r>
              <a:rPr lang="en-US" altLang="en-US" sz="20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hận</a:t>
            </a: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mặt</a:t>
            </a: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ông</a:t>
            </a: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cha </a:t>
            </a:r>
            <a:r>
              <a:rPr lang="en-US" altLang="en-US" sz="20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2000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lang="en-US" altLang="en-US" sz="2000" i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14501" y="1520317"/>
            <a:ext cx="33860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tác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giả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yêu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Truyện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cổ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668746" y="3809697"/>
            <a:ext cx="345641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+ Qua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truyện</a:t>
            </a:r>
            <a:r>
              <a:rPr lang="en-US" alt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cổ</a:t>
            </a:r>
            <a:r>
              <a:rPr lang="en-US" altLang="en-US" sz="26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cha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khuyên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con,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cháu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5066" name="Group 11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450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05600"/>
              <a:ext cx="914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6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0" y="0"/>
              <a:ext cx="1905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07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677345" y="2337235"/>
            <a:ext cx="3370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8909" y="4994848"/>
            <a:ext cx="3407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7711" y="772934"/>
            <a:ext cx="5431295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6207" y="1262341"/>
            <a:ext cx="32047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349" y="1855991"/>
            <a:ext cx="1433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4897" y="2281736"/>
            <a:ext cx="13708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590" y="2715521"/>
            <a:ext cx="10262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3067" y="3161433"/>
            <a:ext cx="1731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4170" y="3961205"/>
            <a:ext cx="33161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6193" y="1855990"/>
            <a:ext cx="3882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5459" y="2283130"/>
            <a:ext cx="7815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4897" y="2715521"/>
            <a:ext cx="3145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8711" y="2715521"/>
            <a:ext cx="3513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1054" y="3146787"/>
            <a:ext cx="1336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506" y="3146786"/>
            <a:ext cx="3145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667000" y="2438401"/>
            <a:ext cx="6934200" cy="2014597"/>
          </a:xfrm>
          <a:prstGeom prst="cloudCallout">
            <a:avLst>
              <a:gd name="adj1" fmla="val -50204"/>
              <a:gd name="adj2" fmla="val -78259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" rIns="9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VIẾT CHÍNH </a:t>
            </a:r>
            <a:r>
              <a:rPr lang="en-US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TẢ Ở NHÀ</a:t>
            </a:r>
            <a:endParaRPr lang="en-US" alt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2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nimBg="1"/>
      <p:bldP spid="2" grpId="0" animBg="1"/>
      <p:bldP spid="2" grpId="1" animBg="1"/>
      <p:bldP spid="2" grpId="2" animBg="1"/>
      <p:bldP spid="25" grpId="0"/>
      <p:bldP spid="25" grpId="1"/>
      <p:bldP spid="25" grpId="2"/>
      <p:bldP spid="26" grpId="0"/>
      <p:bldP spid="26" grpId="1"/>
      <p:bldP spid="26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969" y="449114"/>
            <a:ext cx="3990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6596" y="449113"/>
            <a:ext cx="5075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969" y="2307004"/>
            <a:ext cx="2896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6596" y="2307004"/>
            <a:ext cx="8209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69" y="4138275"/>
            <a:ext cx="3366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596" y="4126261"/>
            <a:ext cx="85301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thớm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62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425003" y="218941"/>
            <a:ext cx="2562896" cy="106894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CỐ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2676" y="171293"/>
            <a:ext cx="606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104586" y="1823554"/>
            <a:ext cx="2099256" cy="636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4121239" y="1823554"/>
            <a:ext cx="1983347" cy="7522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154214" y="2545191"/>
            <a:ext cx="2459864" cy="76081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713687" y="3424535"/>
            <a:ext cx="1690351" cy="6451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775139" y="4080056"/>
            <a:ext cx="3567446" cy="198334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735651" y="4024674"/>
            <a:ext cx="3561007" cy="1991083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7629122" y="3342744"/>
            <a:ext cx="1690351" cy="6451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328931" y="2654292"/>
            <a:ext cx="2459864" cy="77024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6050" y="4379231"/>
            <a:ext cx="2485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2052" y="4199875"/>
            <a:ext cx="31682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09882" y="1058208"/>
            <a:ext cx="2189408" cy="7469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PHỨC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38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/>
      <p:bldP spid="19" grpId="0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3322749" y="669702"/>
            <a:ext cx="5215944" cy="131364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DÒ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932" y="2897747"/>
            <a:ext cx="8826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– 39)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83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2913" y="60530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Lịch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sử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83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8017" y="305874"/>
            <a:ext cx="8229600" cy="17510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vi-VN" alt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 tra bài cũ</a:t>
            </a:r>
            <a:r>
              <a:rPr lang="vi-VN" altLang="en-US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vi-VN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Nước Văn Lang ra đời vào thời gian nào? Ở khu vực nào trên đất nước ta</a:t>
            </a: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1788017" y="3568186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vi-VN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hãy mô tả một số nét về cuộc sống của người Lạc Việt.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169017" y="1817173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đây khoảng 2700 năm (tức là khoảng 700 năm TCN). Ở lưu vực các con sông Hồng, sông Cả và sông Mã.</a:t>
            </a:r>
            <a:endParaRPr lang="vi-VN" altLang="en-US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2092817" y="4877874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88017" y="4503312"/>
            <a:ext cx="91075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lụa,đúc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1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139268" grpId="0"/>
      <p:bldP spid="139270" grpId="0"/>
      <p:bldP spid="13927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3"/>
          <p:cNvPicPr>
            <a:picLocks noChangeAspect="1" noChangeArrowheads="1"/>
          </p:cNvPicPr>
          <p:nvPr/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46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2913" y="605307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Lịch</a:t>
            </a:r>
            <a:r>
              <a:rPr lang="en-US" sz="2800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sử</a:t>
            </a:r>
            <a:endParaRPr lang="en-US" sz="2800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028" y="1210614"/>
            <a:ext cx="273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Nước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Âu</a:t>
            </a:r>
            <a:r>
              <a:rPr lang="en-US" sz="28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Lạc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4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752600" y="762000"/>
            <a:ext cx="727549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vi-VN" altLang="en-US" sz="3600" b="1" u="sng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Sự ra đời của nước Âu Lạc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790700" y="15912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vi-V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</a:t>
            </a:r>
            <a:r>
              <a:rPr lang="vi-VN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đọc thầm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15)</a:t>
            </a:r>
            <a:r>
              <a:rPr lang="vi-VN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từ năm 218 TCN . . . (Đông Anh, Hà Nội ngày nay)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1752600" y="25056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{"/>
            </a:pP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26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êu </a:t>
            </a:r>
            <a:r>
              <a:rPr lang="vi-VN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ra đời của nước Âu Lạc.</a:t>
            </a:r>
            <a:endParaRPr lang="en-US" altLang="en-US" sz="2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{"/>
            </a:pP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Ra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074572" y="1831437"/>
            <a:ext cx="8839200" cy="2092325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vi-V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Thục Phán lãnh đạo người Âu Việt và Lạc Việt đánh lui giặc Tần.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Dựng nên nước Âu Lạc. Đặt tên nước Âu </a:t>
            </a:r>
            <a:r>
              <a:rPr lang="vi-VN" alt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Lạc</a:t>
            </a:r>
            <a:r>
              <a:rPr lang="en-US" altLang="en-US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 An Dương Vương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đô đóng ở Cổ Loa (Đông Anh, Hà Nội ngày nay)</a:t>
            </a:r>
          </a:p>
        </p:txBody>
      </p:sp>
    </p:spTree>
    <p:extLst>
      <p:ext uri="{BB962C8B-B14F-4D97-AF65-F5344CB8AC3E}">
        <p14:creationId xmlns:p14="http://schemas.microsoft.com/office/powerpoint/2010/main" val="4177338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  <p:bldP spid="122885" grpId="1"/>
      <p:bldP spid="122891" grpId="0"/>
      <p:bldP spid="122891" grpId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 tich Co Loa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13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n tho AN DUONG V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00050"/>
            <a:ext cx="82042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607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63FACD-9965-423E-9649-D466BE7A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-50404"/>
            <a:ext cx="12521716" cy="71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810" y="236979"/>
            <a:ext cx="5638800" cy="5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Truyện</a:t>
            </a:r>
            <a:r>
              <a:rPr lang="en-US" alt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cổ</a:t>
            </a:r>
            <a:r>
              <a:rPr lang="en-US" alt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mình</a:t>
            </a:r>
            <a:r>
              <a:rPr lang="en-US" altLang="vi-VN" sz="28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284" y="725771"/>
            <a:ext cx="85300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Tôi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truyện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nước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tôi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Vừa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nhân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hậu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lại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tuyệt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vời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sâu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xa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Thương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rồi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mới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thương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ta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Yêu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dù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mấy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cách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xa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tìm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Ở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hiền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thì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lại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gặp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hiền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ngay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thì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phật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tiên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độ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trì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Mang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theo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truyện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tôi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đi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cuộc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sống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thầm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thì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xưa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Vàng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cơn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nắng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trắng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cơn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mưa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Con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sông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chảy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rặng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dừa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nghiêng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soi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.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Đời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cha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đời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tôi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Như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sông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với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chân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trời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đã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xa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Chỉ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còn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truyện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thiết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tha</a:t>
            </a:r>
            <a:endParaRPr lang="en-US" sz="2800" b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Cho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tôi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mặt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cha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mình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.  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879" y="551646"/>
            <a:ext cx="5943600" cy="5715000"/>
          </a:xfrm>
          <a:noFill/>
          <a:ln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899079" y="1085046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3333FF"/>
                </a:solidFill>
              </a:rPr>
              <a:t>Phú Thọ</a:t>
            </a: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4569005" y="556409"/>
            <a:ext cx="625475" cy="830104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4584880" y="551646"/>
            <a:ext cx="625475" cy="830104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4569004" y="1731159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4584879" y="1466046"/>
            <a:ext cx="304800" cy="304800"/>
          </a:xfrm>
          <a:prstGeom prst="irregularSeal1">
            <a:avLst/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4280079" y="1237446"/>
            <a:ext cx="304800" cy="304800"/>
          </a:xfrm>
          <a:prstGeom prst="irregularSeal1">
            <a:avLst/>
          </a:prstGeom>
          <a:solidFill>
            <a:srgbClr val="FF33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200">
              <a:solidFill>
                <a:srgbClr val="000000"/>
              </a:solidFill>
            </a:endParaRPr>
          </a:p>
        </p:txBody>
      </p:sp>
      <p:sp>
        <p:nvSpPr>
          <p:cNvPr id="10249" name="AutoShape 12"/>
          <p:cNvSpPr>
            <a:spLocks noChangeArrowheads="1"/>
          </p:cNvSpPr>
          <p:nvPr/>
        </p:nvSpPr>
        <p:spPr bwMode="auto">
          <a:xfrm>
            <a:off x="5042079" y="1770847"/>
            <a:ext cx="838200" cy="366713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5042079" y="1999446"/>
            <a:ext cx="1447800" cy="457200"/>
          </a:xfrm>
          <a:prstGeom prst="wedgeRectCallout">
            <a:avLst>
              <a:gd name="adj1" fmla="val -61843"/>
              <a:gd name="adj2" fmla="val -124653"/>
            </a:avLst>
          </a:prstGeom>
          <a:solidFill>
            <a:srgbClr val="FF0000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66"/>
                </a:solidFill>
              </a:rPr>
              <a:t>Cổ Loa</a:t>
            </a:r>
          </a:p>
        </p:txBody>
      </p:sp>
      <p:sp>
        <p:nvSpPr>
          <p:cNvPr id="87056" name="Freeform 16"/>
          <p:cNvSpPr>
            <a:spLocks/>
          </p:cNvSpPr>
          <p:nvPr/>
        </p:nvSpPr>
        <p:spPr bwMode="auto">
          <a:xfrm>
            <a:off x="3365679" y="627846"/>
            <a:ext cx="2667000" cy="1524000"/>
          </a:xfrm>
          <a:custGeom>
            <a:avLst/>
            <a:gdLst>
              <a:gd name="T0" fmla="*/ 2147483647 w 1086"/>
              <a:gd name="T1" fmla="*/ 2147483647 h 814"/>
              <a:gd name="T2" fmla="*/ 2147483647 w 1086"/>
              <a:gd name="T3" fmla="*/ 2147483647 h 814"/>
              <a:gd name="T4" fmla="*/ 2147483647 w 1086"/>
              <a:gd name="T5" fmla="*/ 2147483647 h 814"/>
              <a:gd name="T6" fmla="*/ 1809286707 w 1086"/>
              <a:gd name="T7" fmla="*/ 2147483647 h 814"/>
              <a:gd name="T8" fmla="*/ 1863567254 w 1086"/>
              <a:gd name="T9" fmla="*/ 2113675968 h 814"/>
              <a:gd name="T10" fmla="*/ 2026401529 w 1086"/>
              <a:gd name="T11" fmla="*/ 2147483647 h 814"/>
              <a:gd name="T12" fmla="*/ 2147483647 w 1086"/>
              <a:gd name="T13" fmla="*/ 2147483647 h 814"/>
              <a:gd name="T14" fmla="*/ 2147483647 w 1086"/>
              <a:gd name="T15" fmla="*/ 2050581638 h 814"/>
              <a:gd name="T16" fmla="*/ 2147483647 w 1086"/>
              <a:gd name="T17" fmla="*/ 1826244318 h 814"/>
              <a:gd name="T18" fmla="*/ 2147483647 w 1086"/>
              <a:gd name="T19" fmla="*/ 1731600951 h 814"/>
              <a:gd name="T20" fmla="*/ 2086711065 w 1086"/>
              <a:gd name="T21" fmla="*/ 1665001797 h 814"/>
              <a:gd name="T22" fmla="*/ 1863567254 w 1086"/>
              <a:gd name="T23" fmla="*/ 1507264100 h 814"/>
              <a:gd name="T24" fmla="*/ 1531862348 w 1086"/>
              <a:gd name="T25" fmla="*/ 1314474413 h 814"/>
              <a:gd name="T26" fmla="*/ 928766677 w 1086"/>
              <a:gd name="T27" fmla="*/ 1090137561 h 814"/>
              <a:gd name="T28" fmla="*/ 265361546 w 1086"/>
              <a:gd name="T29" fmla="*/ 928896678 h 814"/>
              <a:gd name="T30" fmla="*/ 156805324 w 1086"/>
              <a:gd name="T31" fmla="*/ 641463624 h 814"/>
              <a:gd name="T32" fmla="*/ 211083454 w 1086"/>
              <a:gd name="T33" fmla="*/ 543317304 h 814"/>
              <a:gd name="T34" fmla="*/ 542785981 w 1086"/>
              <a:gd name="T35" fmla="*/ 480220985 h 814"/>
              <a:gd name="T36" fmla="*/ 265361546 w 1086"/>
              <a:gd name="T37" fmla="*/ 192789745 h 814"/>
              <a:gd name="T38" fmla="*/ 705622865 w 1086"/>
              <a:gd name="T39" fmla="*/ 0 h 814"/>
              <a:gd name="T40" fmla="*/ 1863567254 w 1086"/>
              <a:gd name="T41" fmla="*/ 161242580 h 814"/>
              <a:gd name="T42" fmla="*/ 2147483647 w 1086"/>
              <a:gd name="T43" fmla="*/ 129695415 h 814"/>
              <a:gd name="T44" fmla="*/ 2147483647 w 1086"/>
              <a:gd name="T45" fmla="*/ 255884134 h 814"/>
              <a:gd name="T46" fmla="*/ 2147483647 w 1086"/>
              <a:gd name="T47" fmla="*/ 318978464 h 814"/>
              <a:gd name="T48" fmla="*/ 2147483647 w 1086"/>
              <a:gd name="T49" fmla="*/ 385579490 h 814"/>
              <a:gd name="T50" fmla="*/ 2147483647 w 1086"/>
              <a:gd name="T51" fmla="*/ 354032325 h 814"/>
              <a:gd name="T52" fmla="*/ 2147483647 w 1086"/>
              <a:gd name="T53" fmla="*/ 287431299 h 814"/>
              <a:gd name="T54" fmla="*/ 2147483647 w 1086"/>
              <a:gd name="T55" fmla="*/ 318978464 h 814"/>
              <a:gd name="T56" fmla="*/ 2147483647 w 1086"/>
              <a:gd name="T57" fmla="*/ 385579490 h 814"/>
              <a:gd name="T58" fmla="*/ 2147483647 w 1086"/>
              <a:gd name="T59" fmla="*/ 448673820 h 814"/>
              <a:gd name="T60" fmla="*/ 2147483647 w 1086"/>
              <a:gd name="T61" fmla="*/ 609916459 h 814"/>
              <a:gd name="T62" fmla="*/ 2147483647 w 1086"/>
              <a:gd name="T63" fmla="*/ 578369294 h 814"/>
              <a:gd name="T64" fmla="*/ 2147483647 w 1086"/>
              <a:gd name="T65" fmla="*/ 609916459 h 814"/>
              <a:gd name="T66" fmla="*/ 2147483647 w 1086"/>
              <a:gd name="T67" fmla="*/ 802706146 h 814"/>
              <a:gd name="T68" fmla="*/ 2147483647 w 1086"/>
              <a:gd name="T69" fmla="*/ 1153233763 h 814"/>
              <a:gd name="T70" fmla="*/ 2147483647 w 1086"/>
              <a:gd name="T71" fmla="*/ 1184780928 h 814"/>
              <a:gd name="T72" fmla="*/ 2147483647 w 1086"/>
              <a:gd name="T73" fmla="*/ 1440664945 h 814"/>
              <a:gd name="T74" fmla="*/ 2147483647 w 1086"/>
              <a:gd name="T75" fmla="*/ 1377570615 h 814"/>
              <a:gd name="T76" fmla="*/ 2147483647 w 1086"/>
              <a:gd name="T77" fmla="*/ 1440664945 h 814"/>
              <a:gd name="T78" fmla="*/ 2147483647 w 1086"/>
              <a:gd name="T79" fmla="*/ 1731600951 h 814"/>
              <a:gd name="T80" fmla="*/ 2147483647 w 1086"/>
              <a:gd name="T81" fmla="*/ 1987487308 h 814"/>
              <a:gd name="T82" fmla="*/ 2147483647 w 1086"/>
              <a:gd name="T83" fmla="*/ 2147483647 h 814"/>
              <a:gd name="T84" fmla="*/ 2147483647 w 1086"/>
              <a:gd name="T85" fmla="*/ 2147483647 h 814"/>
              <a:gd name="T86" fmla="*/ 2147483647 w 1086"/>
              <a:gd name="T87" fmla="*/ 2147483647 h 814"/>
              <a:gd name="T88" fmla="*/ 2147483647 w 1086"/>
              <a:gd name="T89" fmla="*/ 2147483647 h 814"/>
              <a:gd name="T90" fmla="*/ 2147483647 w 1086"/>
              <a:gd name="T91" fmla="*/ 2147483647 h 81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6"/>
              <a:gd name="T139" fmla="*/ 0 h 814"/>
              <a:gd name="T140" fmla="*/ 1086 w 1086"/>
              <a:gd name="T141" fmla="*/ 814 h 81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6" h="814">
                <a:moveTo>
                  <a:pt x="574" y="814"/>
                </a:moveTo>
                <a:cubicBezTo>
                  <a:pt x="519" y="775"/>
                  <a:pt x="518" y="771"/>
                  <a:pt x="446" y="759"/>
                </a:cubicBezTo>
                <a:cubicBezTo>
                  <a:pt x="416" y="739"/>
                  <a:pt x="394" y="715"/>
                  <a:pt x="364" y="695"/>
                </a:cubicBezTo>
                <a:cubicBezTo>
                  <a:pt x="344" y="665"/>
                  <a:pt x="330" y="651"/>
                  <a:pt x="300" y="631"/>
                </a:cubicBezTo>
                <a:cubicBezTo>
                  <a:pt x="303" y="622"/>
                  <a:pt x="300" y="607"/>
                  <a:pt x="309" y="603"/>
                </a:cubicBezTo>
                <a:cubicBezTo>
                  <a:pt x="318" y="599"/>
                  <a:pt x="327" y="610"/>
                  <a:pt x="336" y="613"/>
                </a:cubicBezTo>
                <a:cubicBezTo>
                  <a:pt x="345" y="616"/>
                  <a:pt x="355" y="619"/>
                  <a:pt x="364" y="622"/>
                </a:cubicBezTo>
                <a:cubicBezTo>
                  <a:pt x="388" y="548"/>
                  <a:pt x="346" y="649"/>
                  <a:pt x="428" y="585"/>
                </a:cubicBezTo>
                <a:cubicBezTo>
                  <a:pt x="448" y="569"/>
                  <a:pt x="378" y="524"/>
                  <a:pt x="373" y="521"/>
                </a:cubicBezTo>
                <a:cubicBezTo>
                  <a:pt x="370" y="512"/>
                  <a:pt x="369" y="502"/>
                  <a:pt x="364" y="494"/>
                </a:cubicBezTo>
                <a:cubicBezTo>
                  <a:pt x="360" y="486"/>
                  <a:pt x="350" y="483"/>
                  <a:pt x="346" y="475"/>
                </a:cubicBezTo>
                <a:cubicBezTo>
                  <a:pt x="321" y="426"/>
                  <a:pt x="357" y="446"/>
                  <a:pt x="309" y="430"/>
                </a:cubicBezTo>
                <a:cubicBezTo>
                  <a:pt x="279" y="399"/>
                  <a:pt x="298" y="389"/>
                  <a:pt x="254" y="375"/>
                </a:cubicBezTo>
                <a:cubicBezTo>
                  <a:pt x="219" y="352"/>
                  <a:pt x="195" y="325"/>
                  <a:pt x="154" y="311"/>
                </a:cubicBezTo>
                <a:cubicBezTo>
                  <a:pt x="123" y="282"/>
                  <a:pt x="84" y="275"/>
                  <a:pt x="44" y="265"/>
                </a:cubicBezTo>
                <a:cubicBezTo>
                  <a:pt x="0" y="236"/>
                  <a:pt x="11" y="256"/>
                  <a:pt x="26" y="183"/>
                </a:cubicBezTo>
                <a:cubicBezTo>
                  <a:pt x="28" y="173"/>
                  <a:pt x="27" y="161"/>
                  <a:pt x="35" y="155"/>
                </a:cubicBezTo>
                <a:cubicBezTo>
                  <a:pt x="51" y="144"/>
                  <a:pt x="90" y="137"/>
                  <a:pt x="90" y="137"/>
                </a:cubicBezTo>
                <a:cubicBezTo>
                  <a:pt x="79" y="99"/>
                  <a:pt x="65" y="87"/>
                  <a:pt x="44" y="55"/>
                </a:cubicBezTo>
                <a:cubicBezTo>
                  <a:pt x="70" y="38"/>
                  <a:pt x="91" y="17"/>
                  <a:pt x="117" y="0"/>
                </a:cubicBezTo>
                <a:cubicBezTo>
                  <a:pt x="155" y="58"/>
                  <a:pt x="244" y="37"/>
                  <a:pt x="309" y="46"/>
                </a:cubicBezTo>
                <a:cubicBezTo>
                  <a:pt x="361" y="63"/>
                  <a:pt x="413" y="54"/>
                  <a:pt x="464" y="37"/>
                </a:cubicBezTo>
                <a:cubicBezTo>
                  <a:pt x="535" y="60"/>
                  <a:pt x="450" y="26"/>
                  <a:pt x="510" y="73"/>
                </a:cubicBezTo>
                <a:cubicBezTo>
                  <a:pt x="516" y="77"/>
                  <a:pt x="572" y="90"/>
                  <a:pt x="574" y="91"/>
                </a:cubicBezTo>
                <a:cubicBezTo>
                  <a:pt x="593" y="97"/>
                  <a:pt x="629" y="110"/>
                  <a:pt x="629" y="110"/>
                </a:cubicBezTo>
                <a:cubicBezTo>
                  <a:pt x="653" y="107"/>
                  <a:pt x="678" y="106"/>
                  <a:pt x="702" y="101"/>
                </a:cubicBezTo>
                <a:cubicBezTo>
                  <a:pt x="721" y="97"/>
                  <a:pt x="757" y="82"/>
                  <a:pt x="757" y="82"/>
                </a:cubicBezTo>
                <a:cubicBezTo>
                  <a:pt x="769" y="85"/>
                  <a:pt x="787" y="80"/>
                  <a:pt x="794" y="91"/>
                </a:cubicBezTo>
                <a:cubicBezTo>
                  <a:pt x="799" y="99"/>
                  <a:pt x="775" y="101"/>
                  <a:pt x="775" y="110"/>
                </a:cubicBezTo>
                <a:cubicBezTo>
                  <a:pt x="775" y="119"/>
                  <a:pt x="788" y="122"/>
                  <a:pt x="794" y="128"/>
                </a:cubicBezTo>
                <a:cubicBezTo>
                  <a:pt x="797" y="143"/>
                  <a:pt x="788" y="169"/>
                  <a:pt x="803" y="174"/>
                </a:cubicBezTo>
                <a:cubicBezTo>
                  <a:pt x="832" y="185"/>
                  <a:pt x="864" y="165"/>
                  <a:pt x="894" y="165"/>
                </a:cubicBezTo>
                <a:cubicBezTo>
                  <a:pt x="907" y="165"/>
                  <a:pt x="919" y="171"/>
                  <a:pt x="931" y="174"/>
                </a:cubicBezTo>
                <a:cubicBezTo>
                  <a:pt x="887" y="188"/>
                  <a:pt x="906" y="198"/>
                  <a:pt x="876" y="229"/>
                </a:cubicBezTo>
                <a:cubicBezTo>
                  <a:pt x="847" y="316"/>
                  <a:pt x="943" y="319"/>
                  <a:pt x="1004" y="329"/>
                </a:cubicBezTo>
                <a:cubicBezTo>
                  <a:pt x="1013" y="332"/>
                  <a:pt x="1023" y="333"/>
                  <a:pt x="1031" y="338"/>
                </a:cubicBezTo>
                <a:cubicBezTo>
                  <a:pt x="1086" y="371"/>
                  <a:pt x="1009" y="396"/>
                  <a:pt x="986" y="411"/>
                </a:cubicBezTo>
                <a:cubicBezTo>
                  <a:pt x="980" y="405"/>
                  <a:pt x="976" y="393"/>
                  <a:pt x="967" y="393"/>
                </a:cubicBezTo>
                <a:cubicBezTo>
                  <a:pt x="956" y="393"/>
                  <a:pt x="947" y="403"/>
                  <a:pt x="940" y="411"/>
                </a:cubicBezTo>
                <a:cubicBezTo>
                  <a:pt x="919" y="437"/>
                  <a:pt x="909" y="468"/>
                  <a:pt x="885" y="494"/>
                </a:cubicBezTo>
                <a:cubicBezTo>
                  <a:pt x="864" y="557"/>
                  <a:pt x="881" y="536"/>
                  <a:pt x="848" y="567"/>
                </a:cubicBezTo>
                <a:cubicBezTo>
                  <a:pt x="834" y="610"/>
                  <a:pt x="785" y="680"/>
                  <a:pt x="739" y="695"/>
                </a:cubicBezTo>
                <a:cubicBezTo>
                  <a:pt x="721" y="701"/>
                  <a:pt x="702" y="701"/>
                  <a:pt x="684" y="704"/>
                </a:cubicBezTo>
                <a:cubicBezTo>
                  <a:pt x="648" y="727"/>
                  <a:pt x="610" y="736"/>
                  <a:pt x="574" y="759"/>
                </a:cubicBezTo>
                <a:cubicBezTo>
                  <a:pt x="571" y="771"/>
                  <a:pt x="573" y="785"/>
                  <a:pt x="565" y="795"/>
                </a:cubicBezTo>
                <a:cubicBezTo>
                  <a:pt x="554" y="809"/>
                  <a:pt x="510" y="795"/>
                  <a:pt x="510" y="795"/>
                </a:cubicBezTo>
              </a:path>
            </a:pathLst>
          </a:custGeom>
          <a:noFill/>
          <a:ln w="34925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25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50" grpId="0" animBg="1"/>
      <p:bldP spid="87051" grpId="0" animBg="1"/>
      <p:bldP spid="87054" grpId="0" animBg="1"/>
      <p:bldP spid="8705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1106509" y="966989"/>
            <a:ext cx="105231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Sự phát triển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 </a:t>
            </a:r>
            <a:r>
              <a:rPr lang="vi-VN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Âu Lạc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2764664" y="2232026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triển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Thủ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72568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486905" y="203663"/>
            <a:ext cx="949877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vi-VN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Sự phát triển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 </a:t>
            </a:r>
            <a:r>
              <a:rPr lang="vi-VN" alt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Âu Lạc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837407" y="891458"/>
            <a:ext cx="89164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837407" y="2637851"/>
            <a:ext cx="93666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837407" y="3646461"/>
            <a:ext cx="5673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837407" y="4231236"/>
            <a:ext cx="6143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1837407" y="4969870"/>
            <a:ext cx="93929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nỏ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mũi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tựu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8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8" grpId="0"/>
      <p:bldP spid="131079" grpId="0"/>
      <p:bldP spid="131080" grpId="0"/>
      <p:bldP spid="131081" grpId="0"/>
      <p:bldP spid="1310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7315200" cy="6096000"/>
          </a:xfrm>
          <a:prstGeom prst="rect">
            <a:avLst/>
          </a:prstGeom>
          <a:solidFill>
            <a:srgbClr val="FF0066"/>
          </a:solidFill>
          <a:ln w="571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28" name="Freeform 3"/>
          <p:cNvSpPr>
            <a:spLocks/>
          </p:cNvSpPr>
          <p:nvPr/>
        </p:nvSpPr>
        <p:spPr bwMode="auto">
          <a:xfrm>
            <a:off x="5854700" y="5105400"/>
            <a:ext cx="469900" cy="381000"/>
          </a:xfrm>
          <a:custGeom>
            <a:avLst/>
            <a:gdLst>
              <a:gd name="T0" fmla="*/ 383063691 w 296"/>
              <a:gd name="T1" fmla="*/ 120967519 h 240"/>
              <a:gd name="T2" fmla="*/ 262096241 w 296"/>
              <a:gd name="T3" fmla="*/ 362902507 h 240"/>
              <a:gd name="T4" fmla="*/ 20161248 w 296"/>
              <a:gd name="T5" fmla="*/ 483870075 h 240"/>
              <a:gd name="T6" fmla="*/ 141128741 w 296"/>
              <a:gd name="T7" fmla="*/ 604837545 h 240"/>
              <a:gd name="T8" fmla="*/ 262096241 w 296"/>
              <a:gd name="T9" fmla="*/ 483870075 h 240"/>
              <a:gd name="T10" fmla="*/ 504031241 w 296"/>
              <a:gd name="T11" fmla="*/ 483870075 h 240"/>
              <a:gd name="T12" fmla="*/ 624998691 w 296"/>
              <a:gd name="T13" fmla="*/ 241935038 h 240"/>
              <a:gd name="T14" fmla="*/ 745966141 w 296"/>
              <a:gd name="T15" fmla="*/ 120967519 h 240"/>
              <a:gd name="T16" fmla="*/ 624998691 w 296"/>
              <a:gd name="T17" fmla="*/ 0 h 240"/>
              <a:gd name="T18" fmla="*/ 383063691 w 296"/>
              <a:gd name="T19" fmla="*/ 120967519 h 2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6"/>
              <a:gd name="T31" fmla="*/ 0 h 240"/>
              <a:gd name="T32" fmla="*/ 296 w 296"/>
              <a:gd name="T33" fmla="*/ 240 h 2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6" h="240">
                <a:moveTo>
                  <a:pt x="152" y="48"/>
                </a:moveTo>
                <a:cubicBezTo>
                  <a:pt x="128" y="72"/>
                  <a:pt x="128" y="120"/>
                  <a:pt x="104" y="144"/>
                </a:cubicBezTo>
                <a:cubicBezTo>
                  <a:pt x="80" y="168"/>
                  <a:pt x="16" y="176"/>
                  <a:pt x="8" y="192"/>
                </a:cubicBezTo>
                <a:cubicBezTo>
                  <a:pt x="0" y="208"/>
                  <a:pt x="40" y="240"/>
                  <a:pt x="56" y="240"/>
                </a:cubicBezTo>
                <a:cubicBezTo>
                  <a:pt x="72" y="240"/>
                  <a:pt x="80" y="200"/>
                  <a:pt x="104" y="192"/>
                </a:cubicBezTo>
                <a:cubicBezTo>
                  <a:pt x="128" y="184"/>
                  <a:pt x="176" y="208"/>
                  <a:pt x="200" y="192"/>
                </a:cubicBezTo>
                <a:cubicBezTo>
                  <a:pt x="224" y="176"/>
                  <a:pt x="232" y="120"/>
                  <a:pt x="248" y="96"/>
                </a:cubicBezTo>
                <a:cubicBezTo>
                  <a:pt x="264" y="72"/>
                  <a:pt x="296" y="64"/>
                  <a:pt x="296" y="48"/>
                </a:cubicBezTo>
                <a:cubicBezTo>
                  <a:pt x="296" y="32"/>
                  <a:pt x="264" y="0"/>
                  <a:pt x="248" y="0"/>
                </a:cubicBezTo>
                <a:cubicBezTo>
                  <a:pt x="232" y="0"/>
                  <a:pt x="176" y="24"/>
                  <a:pt x="152" y="48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676400" y="76200"/>
            <a:ext cx="7391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SƠ ĐỒ KHU THÀNH CỔ LOA</a:t>
            </a:r>
          </a:p>
        </p:txBody>
      </p:sp>
      <p:sp>
        <p:nvSpPr>
          <p:cNvPr id="96261" name="Freeform 5"/>
          <p:cNvSpPr>
            <a:spLocks/>
          </p:cNvSpPr>
          <p:nvPr/>
        </p:nvSpPr>
        <p:spPr bwMode="auto">
          <a:xfrm>
            <a:off x="3200400" y="1358900"/>
            <a:ext cx="5156200" cy="3225800"/>
          </a:xfrm>
          <a:custGeom>
            <a:avLst/>
            <a:gdLst>
              <a:gd name="T0" fmla="*/ 2147483647 w 3248"/>
              <a:gd name="T1" fmla="*/ 2147483647 h 2032"/>
              <a:gd name="T2" fmla="*/ 1451609960 w 3248"/>
              <a:gd name="T3" fmla="*/ 2147483647 h 2032"/>
              <a:gd name="T4" fmla="*/ 967740106 w 3248"/>
              <a:gd name="T5" fmla="*/ 2147483647 h 2032"/>
              <a:gd name="T6" fmla="*/ 725804980 w 3248"/>
              <a:gd name="T7" fmla="*/ 2147483647 h 2032"/>
              <a:gd name="T8" fmla="*/ 0 w 3248"/>
              <a:gd name="T9" fmla="*/ 2147483647 h 2032"/>
              <a:gd name="T10" fmla="*/ 725804980 w 3248"/>
              <a:gd name="T11" fmla="*/ 2147483647 h 2032"/>
              <a:gd name="T12" fmla="*/ 967740106 w 3248"/>
              <a:gd name="T13" fmla="*/ 1834674103 h 2032"/>
              <a:gd name="T14" fmla="*/ 1209675033 w 3248"/>
              <a:gd name="T15" fmla="*/ 1229836351 h 2032"/>
              <a:gd name="T16" fmla="*/ 2147483647 w 3248"/>
              <a:gd name="T17" fmla="*/ 866933939 h 2032"/>
              <a:gd name="T18" fmla="*/ 2147483647 w 3248"/>
              <a:gd name="T19" fmla="*/ 383063757 h 2032"/>
              <a:gd name="T20" fmla="*/ 2147483647 w 3248"/>
              <a:gd name="T21" fmla="*/ 20161251 h 2032"/>
              <a:gd name="T22" fmla="*/ 2147483647 w 3248"/>
              <a:gd name="T23" fmla="*/ 262096286 h 2032"/>
              <a:gd name="T24" fmla="*/ 2147483647 w 3248"/>
              <a:gd name="T25" fmla="*/ 383063757 h 2032"/>
              <a:gd name="T26" fmla="*/ 2147483647 w 3248"/>
              <a:gd name="T27" fmla="*/ 624998798 h 2032"/>
              <a:gd name="T28" fmla="*/ 2147483647 w 3248"/>
              <a:gd name="T29" fmla="*/ 866933939 h 2032"/>
              <a:gd name="T30" fmla="*/ 2147483647 w 3248"/>
              <a:gd name="T31" fmla="*/ 1471771293 h 2032"/>
              <a:gd name="T32" fmla="*/ 2147483647 w 3248"/>
              <a:gd name="T33" fmla="*/ 1834674103 h 2032"/>
              <a:gd name="T34" fmla="*/ 2147483647 w 3248"/>
              <a:gd name="T35" fmla="*/ 2147483647 h 2032"/>
              <a:gd name="T36" fmla="*/ 2147483647 w 3248"/>
              <a:gd name="T37" fmla="*/ 2147483647 h 2032"/>
              <a:gd name="T38" fmla="*/ 2147483647 w 3248"/>
              <a:gd name="T39" fmla="*/ 2147483647 h 2032"/>
              <a:gd name="T40" fmla="*/ 2147483647 w 3248"/>
              <a:gd name="T41" fmla="*/ 2147483647 h 2032"/>
              <a:gd name="T42" fmla="*/ 2147483647 w 3248"/>
              <a:gd name="T43" fmla="*/ 2147483647 h 2032"/>
              <a:gd name="T44" fmla="*/ 2147483647 w 3248"/>
              <a:gd name="T45" fmla="*/ 2147483647 h 2032"/>
              <a:gd name="T46" fmla="*/ 2147483647 w 3248"/>
              <a:gd name="T47" fmla="*/ 2147483647 h 2032"/>
              <a:gd name="T48" fmla="*/ 2147483647 w 3248"/>
              <a:gd name="T49" fmla="*/ 2147483647 h 20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48"/>
              <a:gd name="T76" fmla="*/ 0 h 2032"/>
              <a:gd name="T77" fmla="*/ 3248 w 3248"/>
              <a:gd name="T78" fmla="*/ 2032 h 203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48" h="2032">
                <a:moveTo>
                  <a:pt x="1200" y="1880"/>
                </a:moveTo>
                <a:cubicBezTo>
                  <a:pt x="956" y="1844"/>
                  <a:pt x="712" y="1808"/>
                  <a:pt x="576" y="1784"/>
                </a:cubicBezTo>
                <a:cubicBezTo>
                  <a:pt x="440" y="1760"/>
                  <a:pt x="432" y="1752"/>
                  <a:pt x="384" y="1736"/>
                </a:cubicBezTo>
                <a:cubicBezTo>
                  <a:pt x="336" y="1720"/>
                  <a:pt x="352" y="1720"/>
                  <a:pt x="288" y="1688"/>
                </a:cubicBezTo>
                <a:cubicBezTo>
                  <a:pt x="224" y="1656"/>
                  <a:pt x="0" y="1656"/>
                  <a:pt x="0" y="1544"/>
                </a:cubicBezTo>
                <a:cubicBezTo>
                  <a:pt x="0" y="1432"/>
                  <a:pt x="224" y="1152"/>
                  <a:pt x="288" y="1016"/>
                </a:cubicBezTo>
                <a:cubicBezTo>
                  <a:pt x="352" y="880"/>
                  <a:pt x="352" y="816"/>
                  <a:pt x="384" y="728"/>
                </a:cubicBezTo>
                <a:cubicBezTo>
                  <a:pt x="416" y="640"/>
                  <a:pt x="352" y="552"/>
                  <a:pt x="480" y="488"/>
                </a:cubicBezTo>
                <a:cubicBezTo>
                  <a:pt x="608" y="424"/>
                  <a:pt x="880" y="400"/>
                  <a:pt x="1152" y="344"/>
                </a:cubicBezTo>
                <a:cubicBezTo>
                  <a:pt x="1424" y="288"/>
                  <a:pt x="1880" y="208"/>
                  <a:pt x="2112" y="152"/>
                </a:cubicBezTo>
                <a:cubicBezTo>
                  <a:pt x="2344" y="96"/>
                  <a:pt x="2448" y="16"/>
                  <a:pt x="2544" y="8"/>
                </a:cubicBezTo>
                <a:cubicBezTo>
                  <a:pt x="2640" y="0"/>
                  <a:pt x="2624" y="80"/>
                  <a:pt x="2688" y="104"/>
                </a:cubicBezTo>
                <a:cubicBezTo>
                  <a:pt x="2752" y="128"/>
                  <a:pt x="2872" y="128"/>
                  <a:pt x="2928" y="152"/>
                </a:cubicBezTo>
                <a:cubicBezTo>
                  <a:pt x="2984" y="176"/>
                  <a:pt x="2976" y="216"/>
                  <a:pt x="3024" y="248"/>
                </a:cubicBezTo>
                <a:cubicBezTo>
                  <a:pt x="3072" y="280"/>
                  <a:pt x="3248" y="288"/>
                  <a:pt x="3216" y="344"/>
                </a:cubicBezTo>
                <a:cubicBezTo>
                  <a:pt x="3184" y="400"/>
                  <a:pt x="2936" y="520"/>
                  <a:pt x="2832" y="584"/>
                </a:cubicBezTo>
                <a:cubicBezTo>
                  <a:pt x="2728" y="648"/>
                  <a:pt x="2632" y="624"/>
                  <a:pt x="2592" y="728"/>
                </a:cubicBezTo>
                <a:cubicBezTo>
                  <a:pt x="2552" y="832"/>
                  <a:pt x="2592" y="1088"/>
                  <a:pt x="2592" y="1208"/>
                </a:cubicBezTo>
                <a:cubicBezTo>
                  <a:pt x="2592" y="1328"/>
                  <a:pt x="2616" y="1376"/>
                  <a:pt x="2592" y="1448"/>
                </a:cubicBezTo>
                <a:cubicBezTo>
                  <a:pt x="2568" y="1520"/>
                  <a:pt x="2472" y="1592"/>
                  <a:pt x="2448" y="1640"/>
                </a:cubicBezTo>
                <a:cubicBezTo>
                  <a:pt x="2424" y="1688"/>
                  <a:pt x="2528" y="1688"/>
                  <a:pt x="2448" y="1736"/>
                </a:cubicBezTo>
                <a:cubicBezTo>
                  <a:pt x="2368" y="1784"/>
                  <a:pt x="2112" y="1888"/>
                  <a:pt x="1968" y="1928"/>
                </a:cubicBezTo>
                <a:cubicBezTo>
                  <a:pt x="1824" y="1968"/>
                  <a:pt x="1688" y="1960"/>
                  <a:pt x="1584" y="1976"/>
                </a:cubicBezTo>
                <a:cubicBezTo>
                  <a:pt x="1480" y="1992"/>
                  <a:pt x="1432" y="2032"/>
                  <a:pt x="1344" y="2024"/>
                </a:cubicBezTo>
                <a:cubicBezTo>
                  <a:pt x="1256" y="2016"/>
                  <a:pt x="1156" y="1972"/>
                  <a:pt x="1056" y="1928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62" name="Freeform 6"/>
          <p:cNvSpPr>
            <a:spLocks/>
          </p:cNvSpPr>
          <p:nvPr/>
        </p:nvSpPr>
        <p:spPr bwMode="auto">
          <a:xfrm>
            <a:off x="2667000" y="1066800"/>
            <a:ext cx="6096000" cy="3810000"/>
          </a:xfrm>
          <a:custGeom>
            <a:avLst/>
            <a:gdLst>
              <a:gd name="T0" fmla="*/ 2147483647 w 3840"/>
              <a:gd name="T1" fmla="*/ 2147483647 h 2400"/>
              <a:gd name="T2" fmla="*/ 2147483647 w 3840"/>
              <a:gd name="T3" fmla="*/ 2147483647 h 2400"/>
              <a:gd name="T4" fmla="*/ 1088707620 w 3840"/>
              <a:gd name="T5" fmla="*/ 2147483647 h 2400"/>
              <a:gd name="T6" fmla="*/ 604837545 w 3840"/>
              <a:gd name="T7" fmla="*/ 2147483647 h 2400"/>
              <a:gd name="T8" fmla="*/ 241935038 w 3840"/>
              <a:gd name="T9" fmla="*/ 2147483647 h 2400"/>
              <a:gd name="T10" fmla="*/ 0 w 3840"/>
              <a:gd name="T11" fmla="*/ 2147483647 h 2400"/>
              <a:gd name="T12" fmla="*/ 241935038 w 3840"/>
              <a:gd name="T13" fmla="*/ 2147483647 h 2400"/>
              <a:gd name="T14" fmla="*/ 362902507 w 3840"/>
              <a:gd name="T15" fmla="*/ 1330642355 h 2400"/>
              <a:gd name="T16" fmla="*/ 1451610028 w 3840"/>
              <a:gd name="T17" fmla="*/ 725804903 h 2400"/>
              <a:gd name="T18" fmla="*/ 2147483647 w 3840"/>
              <a:gd name="T19" fmla="*/ 483870002 h 2400"/>
              <a:gd name="T20" fmla="*/ 2147483647 w 3840"/>
              <a:gd name="T21" fmla="*/ 362902452 h 2400"/>
              <a:gd name="T22" fmla="*/ 2147483647 w 3840"/>
              <a:gd name="T23" fmla="*/ 362902452 h 2400"/>
              <a:gd name="T24" fmla="*/ 2147483647 w 3840"/>
              <a:gd name="T25" fmla="*/ 241935001 h 2400"/>
              <a:gd name="T26" fmla="*/ 2147483647 w 3840"/>
              <a:gd name="T27" fmla="*/ 120967500 h 2400"/>
              <a:gd name="T28" fmla="*/ 2147483647 w 3840"/>
              <a:gd name="T29" fmla="*/ 0 h 2400"/>
              <a:gd name="T30" fmla="*/ 2147483647 w 3840"/>
              <a:gd name="T31" fmla="*/ 120967500 h 2400"/>
              <a:gd name="T32" fmla="*/ 2147483647 w 3840"/>
              <a:gd name="T33" fmla="*/ 0 h 2400"/>
              <a:gd name="T34" fmla="*/ 2147483647 w 3840"/>
              <a:gd name="T35" fmla="*/ 120967500 h 2400"/>
              <a:gd name="T36" fmla="*/ 2147483647 w 3840"/>
              <a:gd name="T37" fmla="*/ 725804903 h 2400"/>
              <a:gd name="T38" fmla="*/ 2147483647 w 3840"/>
              <a:gd name="T39" fmla="*/ 1330642355 h 2400"/>
              <a:gd name="T40" fmla="*/ 2147483647 w 3840"/>
              <a:gd name="T41" fmla="*/ 2147483647 h 2400"/>
              <a:gd name="T42" fmla="*/ 2147483647 w 3840"/>
              <a:gd name="T43" fmla="*/ 2147483647 h 2400"/>
              <a:gd name="T44" fmla="*/ 2147483647 w 3840"/>
              <a:gd name="T45" fmla="*/ 2147483647 h 2400"/>
              <a:gd name="T46" fmla="*/ 2147483647 w 3840"/>
              <a:gd name="T47" fmla="*/ 2147483647 h 2400"/>
              <a:gd name="T48" fmla="*/ 2147483647 w 3840"/>
              <a:gd name="T49" fmla="*/ 2147483647 h 2400"/>
              <a:gd name="T50" fmla="*/ 2147483647 w 3840"/>
              <a:gd name="T51" fmla="*/ 2147483647 h 2400"/>
              <a:gd name="T52" fmla="*/ 2147483647 w 3840"/>
              <a:gd name="T53" fmla="*/ 2147483647 h 2400"/>
              <a:gd name="T54" fmla="*/ 2147483647 w 3840"/>
              <a:gd name="T55" fmla="*/ 2147483647 h 24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40"/>
              <a:gd name="T85" fmla="*/ 0 h 2400"/>
              <a:gd name="T86" fmla="*/ 3840 w 3840"/>
              <a:gd name="T87" fmla="*/ 2400 h 24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40" h="2400">
                <a:moveTo>
                  <a:pt x="1536" y="2400"/>
                </a:moveTo>
                <a:cubicBezTo>
                  <a:pt x="1364" y="2348"/>
                  <a:pt x="1192" y="2296"/>
                  <a:pt x="1008" y="2256"/>
                </a:cubicBezTo>
                <a:cubicBezTo>
                  <a:pt x="824" y="2216"/>
                  <a:pt x="560" y="2184"/>
                  <a:pt x="432" y="2160"/>
                </a:cubicBezTo>
                <a:cubicBezTo>
                  <a:pt x="304" y="2136"/>
                  <a:pt x="296" y="2144"/>
                  <a:pt x="240" y="2112"/>
                </a:cubicBezTo>
                <a:cubicBezTo>
                  <a:pt x="184" y="2080"/>
                  <a:pt x="136" y="2056"/>
                  <a:pt x="96" y="1968"/>
                </a:cubicBezTo>
                <a:cubicBezTo>
                  <a:pt x="56" y="1880"/>
                  <a:pt x="0" y="1736"/>
                  <a:pt x="0" y="1584"/>
                </a:cubicBezTo>
                <a:cubicBezTo>
                  <a:pt x="0" y="1432"/>
                  <a:pt x="72" y="1232"/>
                  <a:pt x="96" y="1056"/>
                </a:cubicBezTo>
                <a:cubicBezTo>
                  <a:pt x="120" y="880"/>
                  <a:pt x="64" y="656"/>
                  <a:pt x="144" y="528"/>
                </a:cubicBezTo>
                <a:cubicBezTo>
                  <a:pt x="224" y="400"/>
                  <a:pt x="408" y="344"/>
                  <a:pt x="576" y="288"/>
                </a:cubicBezTo>
                <a:cubicBezTo>
                  <a:pt x="744" y="232"/>
                  <a:pt x="1008" y="216"/>
                  <a:pt x="1152" y="192"/>
                </a:cubicBezTo>
                <a:cubicBezTo>
                  <a:pt x="1296" y="168"/>
                  <a:pt x="1344" y="152"/>
                  <a:pt x="1440" y="144"/>
                </a:cubicBezTo>
                <a:cubicBezTo>
                  <a:pt x="1536" y="136"/>
                  <a:pt x="1624" y="152"/>
                  <a:pt x="1728" y="144"/>
                </a:cubicBezTo>
                <a:cubicBezTo>
                  <a:pt x="1832" y="136"/>
                  <a:pt x="1960" y="112"/>
                  <a:pt x="2064" y="96"/>
                </a:cubicBezTo>
                <a:cubicBezTo>
                  <a:pt x="2168" y="80"/>
                  <a:pt x="2272" y="64"/>
                  <a:pt x="2352" y="48"/>
                </a:cubicBezTo>
                <a:cubicBezTo>
                  <a:pt x="2432" y="32"/>
                  <a:pt x="2472" y="0"/>
                  <a:pt x="2544" y="0"/>
                </a:cubicBezTo>
                <a:cubicBezTo>
                  <a:pt x="2616" y="0"/>
                  <a:pt x="2672" y="48"/>
                  <a:pt x="2784" y="48"/>
                </a:cubicBezTo>
                <a:cubicBezTo>
                  <a:pt x="2896" y="48"/>
                  <a:pt x="3104" y="0"/>
                  <a:pt x="3216" y="0"/>
                </a:cubicBezTo>
                <a:cubicBezTo>
                  <a:pt x="3328" y="0"/>
                  <a:pt x="3368" y="0"/>
                  <a:pt x="3456" y="48"/>
                </a:cubicBezTo>
                <a:cubicBezTo>
                  <a:pt x="3544" y="96"/>
                  <a:pt x="3680" y="208"/>
                  <a:pt x="3744" y="288"/>
                </a:cubicBezTo>
                <a:cubicBezTo>
                  <a:pt x="3808" y="368"/>
                  <a:pt x="3840" y="352"/>
                  <a:pt x="3840" y="528"/>
                </a:cubicBezTo>
                <a:cubicBezTo>
                  <a:pt x="3840" y="704"/>
                  <a:pt x="3808" y="1176"/>
                  <a:pt x="3744" y="1344"/>
                </a:cubicBezTo>
                <a:cubicBezTo>
                  <a:pt x="3680" y="1512"/>
                  <a:pt x="3520" y="1472"/>
                  <a:pt x="3456" y="1536"/>
                </a:cubicBezTo>
                <a:cubicBezTo>
                  <a:pt x="3392" y="1600"/>
                  <a:pt x="3400" y="1672"/>
                  <a:pt x="3360" y="1728"/>
                </a:cubicBezTo>
                <a:cubicBezTo>
                  <a:pt x="3320" y="1784"/>
                  <a:pt x="3296" y="1832"/>
                  <a:pt x="3216" y="1872"/>
                </a:cubicBezTo>
                <a:cubicBezTo>
                  <a:pt x="3136" y="1912"/>
                  <a:pt x="2984" y="1928"/>
                  <a:pt x="2880" y="1968"/>
                </a:cubicBezTo>
                <a:cubicBezTo>
                  <a:pt x="2776" y="2008"/>
                  <a:pt x="2688" y="2056"/>
                  <a:pt x="2592" y="2112"/>
                </a:cubicBezTo>
                <a:cubicBezTo>
                  <a:pt x="2496" y="2168"/>
                  <a:pt x="2448" y="2256"/>
                  <a:pt x="2304" y="2304"/>
                </a:cubicBezTo>
                <a:cubicBezTo>
                  <a:pt x="2160" y="2352"/>
                  <a:pt x="1944" y="2376"/>
                  <a:pt x="1728" y="240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9220200" y="914400"/>
            <a:ext cx="1371600" cy="1295400"/>
          </a:xfrm>
          <a:prstGeom prst="wedgeRoundRectCallout">
            <a:avLst>
              <a:gd name="adj1" fmla="val -136111"/>
              <a:gd name="adj2" fmla="val -37255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Vòng thành ngoại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9220200" y="2743200"/>
            <a:ext cx="1371600" cy="1295400"/>
          </a:xfrm>
          <a:prstGeom prst="wedgeRoundRectCallout">
            <a:avLst>
              <a:gd name="adj1" fmla="val -186111"/>
              <a:gd name="adj2" fmla="val -73898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Vòng thành trung</a:t>
            </a: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9220200" y="4572000"/>
            <a:ext cx="1371600" cy="1295400"/>
          </a:xfrm>
          <a:prstGeom prst="wedgeRoundRectCallout">
            <a:avLst>
              <a:gd name="adj1" fmla="val -251042"/>
              <a:gd name="adj2" fmla="val -103310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Vòng thành nội</a:t>
            </a:r>
          </a:p>
        </p:txBody>
      </p:sp>
      <p:sp>
        <p:nvSpPr>
          <p:cNvPr id="96266" name="Freeform 10"/>
          <p:cNvSpPr>
            <a:spLocks/>
          </p:cNvSpPr>
          <p:nvPr/>
        </p:nvSpPr>
        <p:spPr bwMode="auto">
          <a:xfrm>
            <a:off x="5270500" y="3429000"/>
            <a:ext cx="1219200" cy="774700"/>
          </a:xfrm>
          <a:custGeom>
            <a:avLst/>
            <a:gdLst>
              <a:gd name="T0" fmla="*/ 826611186 w 768"/>
              <a:gd name="T1" fmla="*/ 1209675094 h 488"/>
              <a:gd name="T2" fmla="*/ 342741240 w 768"/>
              <a:gd name="T3" fmla="*/ 1209675094 h 488"/>
              <a:gd name="T4" fmla="*/ 221773779 w 768"/>
              <a:gd name="T5" fmla="*/ 1088707625 h 488"/>
              <a:gd name="T6" fmla="*/ 221773779 w 768"/>
              <a:gd name="T7" fmla="*/ 725805017 h 488"/>
              <a:gd name="T8" fmla="*/ 100806243 w 768"/>
              <a:gd name="T9" fmla="*/ 241935039 h 488"/>
              <a:gd name="T10" fmla="*/ 826611186 w 768"/>
              <a:gd name="T11" fmla="*/ 120967519 h 488"/>
              <a:gd name="T12" fmla="*/ 1189513769 w 768"/>
              <a:gd name="T13" fmla="*/ 120967519 h 488"/>
              <a:gd name="T14" fmla="*/ 1673384012 w 768"/>
              <a:gd name="T15" fmla="*/ 0 h 488"/>
              <a:gd name="T16" fmla="*/ 1794351473 w 768"/>
              <a:gd name="T17" fmla="*/ 120967519 h 488"/>
              <a:gd name="T18" fmla="*/ 1915318935 w 768"/>
              <a:gd name="T19" fmla="*/ 604837547 h 488"/>
              <a:gd name="T20" fmla="*/ 1915318935 w 768"/>
              <a:gd name="T21" fmla="*/ 846772685 h 488"/>
              <a:gd name="T22" fmla="*/ 1794351473 w 768"/>
              <a:gd name="T23" fmla="*/ 967740155 h 488"/>
              <a:gd name="T24" fmla="*/ 1552416153 w 768"/>
              <a:gd name="T25" fmla="*/ 967740155 h 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8"/>
              <a:gd name="T40" fmla="*/ 0 h 488"/>
              <a:gd name="T41" fmla="*/ 768 w 768"/>
              <a:gd name="T42" fmla="*/ 488 h 48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8" h="488">
                <a:moveTo>
                  <a:pt x="328" y="480"/>
                </a:moveTo>
                <a:cubicBezTo>
                  <a:pt x="252" y="484"/>
                  <a:pt x="176" y="488"/>
                  <a:pt x="136" y="480"/>
                </a:cubicBezTo>
                <a:cubicBezTo>
                  <a:pt x="96" y="472"/>
                  <a:pt x="96" y="464"/>
                  <a:pt x="88" y="432"/>
                </a:cubicBezTo>
                <a:cubicBezTo>
                  <a:pt x="80" y="400"/>
                  <a:pt x="96" y="344"/>
                  <a:pt x="88" y="288"/>
                </a:cubicBezTo>
                <a:cubicBezTo>
                  <a:pt x="80" y="232"/>
                  <a:pt x="0" y="136"/>
                  <a:pt x="40" y="96"/>
                </a:cubicBezTo>
                <a:cubicBezTo>
                  <a:pt x="80" y="56"/>
                  <a:pt x="256" y="56"/>
                  <a:pt x="328" y="48"/>
                </a:cubicBezTo>
                <a:cubicBezTo>
                  <a:pt x="400" y="40"/>
                  <a:pt x="416" y="56"/>
                  <a:pt x="472" y="48"/>
                </a:cubicBezTo>
                <a:cubicBezTo>
                  <a:pt x="528" y="40"/>
                  <a:pt x="624" y="0"/>
                  <a:pt x="664" y="0"/>
                </a:cubicBezTo>
                <a:cubicBezTo>
                  <a:pt x="704" y="0"/>
                  <a:pt x="696" y="8"/>
                  <a:pt x="712" y="48"/>
                </a:cubicBezTo>
                <a:cubicBezTo>
                  <a:pt x="728" y="88"/>
                  <a:pt x="752" y="192"/>
                  <a:pt x="760" y="240"/>
                </a:cubicBezTo>
                <a:cubicBezTo>
                  <a:pt x="768" y="288"/>
                  <a:pt x="768" y="312"/>
                  <a:pt x="760" y="336"/>
                </a:cubicBezTo>
                <a:cubicBezTo>
                  <a:pt x="752" y="360"/>
                  <a:pt x="736" y="376"/>
                  <a:pt x="712" y="384"/>
                </a:cubicBezTo>
                <a:cubicBezTo>
                  <a:pt x="688" y="392"/>
                  <a:pt x="652" y="388"/>
                  <a:pt x="616" y="384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58400" y="6248400"/>
            <a:ext cx="4572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68" name="Freeform 12"/>
          <p:cNvSpPr>
            <a:spLocks/>
          </p:cNvSpPr>
          <p:nvPr/>
        </p:nvSpPr>
        <p:spPr bwMode="auto">
          <a:xfrm>
            <a:off x="3416300" y="4914900"/>
            <a:ext cx="1003300" cy="596900"/>
          </a:xfrm>
          <a:custGeom>
            <a:avLst/>
            <a:gdLst>
              <a:gd name="T0" fmla="*/ 1592738532 w 632"/>
              <a:gd name="T1" fmla="*/ 423386311 h 376"/>
              <a:gd name="T2" fmla="*/ 866933812 w 632"/>
              <a:gd name="T3" fmla="*/ 302418751 h 376"/>
              <a:gd name="T4" fmla="*/ 866933812 w 632"/>
              <a:gd name="T5" fmla="*/ 60483755 h 376"/>
              <a:gd name="T6" fmla="*/ 262096248 w 632"/>
              <a:gd name="T7" fmla="*/ 60483755 h 376"/>
              <a:gd name="T8" fmla="*/ 20161248 w 632"/>
              <a:gd name="T9" fmla="*/ 423386311 h 376"/>
              <a:gd name="T10" fmla="*/ 383063701 w 632"/>
              <a:gd name="T11" fmla="*/ 786288693 h 376"/>
              <a:gd name="T12" fmla="*/ 624998707 w 632"/>
              <a:gd name="T13" fmla="*/ 907256352 h 376"/>
              <a:gd name="T14" fmla="*/ 987901265 w 632"/>
              <a:gd name="T15" fmla="*/ 786288693 h 376"/>
              <a:gd name="T16" fmla="*/ 1229836172 w 632"/>
              <a:gd name="T17" fmla="*/ 907256352 h 376"/>
              <a:gd name="T18" fmla="*/ 1350803625 w 632"/>
              <a:gd name="T19" fmla="*/ 544353772 h 3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32"/>
              <a:gd name="T31" fmla="*/ 0 h 376"/>
              <a:gd name="T32" fmla="*/ 632 w 632"/>
              <a:gd name="T33" fmla="*/ 376 h 3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32" h="376">
                <a:moveTo>
                  <a:pt x="632" y="168"/>
                </a:moveTo>
                <a:cubicBezTo>
                  <a:pt x="512" y="156"/>
                  <a:pt x="392" y="144"/>
                  <a:pt x="344" y="120"/>
                </a:cubicBezTo>
                <a:cubicBezTo>
                  <a:pt x="296" y="96"/>
                  <a:pt x="384" y="40"/>
                  <a:pt x="344" y="24"/>
                </a:cubicBezTo>
                <a:cubicBezTo>
                  <a:pt x="304" y="8"/>
                  <a:pt x="160" y="0"/>
                  <a:pt x="104" y="24"/>
                </a:cubicBezTo>
                <a:cubicBezTo>
                  <a:pt x="48" y="48"/>
                  <a:pt x="0" y="120"/>
                  <a:pt x="8" y="168"/>
                </a:cubicBezTo>
                <a:cubicBezTo>
                  <a:pt x="16" y="216"/>
                  <a:pt x="112" y="280"/>
                  <a:pt x="152" y="312"/>
                </a:cubicBezTo>
                <a:cubicBezTo>
                  <a:pt x="192" y="344"/>
                  <a:pt x="208" y="360"/>
                  <a:pt x="248" y="360"/>
                </a:cubicBezTo>
                <a:cubicBezTo>
                  <a:pt x="288" y="360"/>
                  <a:pt x="352" y="312"/>
                  <a:pt x="392" y="312"/>
                </a:cubicBezTo>
                <a:cubicBezTo>
                  <a:pt x="432" y="312"/>
                  <a:pt x="464" y="376"/>
                  <a:pt x="488" y="360"/>
                </a:cubicBezTo>
                <a:cubicBezTo>
                  <a:pt x="512" y="344"/>
                  <a:pt x="524" y="280"/>
                  <a:pt x="536" y="216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69" name="Freeform 13"/>
          <p:cNvSpPr>
            <a:spLocks/>
          </p:cNvSpPr>
          <p:nvPr/>
        </p:nvSpPr>
        <p:spPr bwMode="auto">
          <a:xfrm>
            <a:off x="3924300" y="3390900"/>
            <a:ext cx="660400" cy="596900"/>
          </a:xfrm>
          <a:custGeom>
            <a:avLst/>
            <a:gdLst>
              <a:gd name="T0" fmla="*/ 423386324 w 416"/>
              <a:gd name="T1" fmla="*/ 544353772 h 376"/>
              <a:gd name="T2" fmla="*/ 60483757 w 416"/>
              <a:gd name="T3" fmla="*/ 302418751 h 376"/>
              <a:gd name="T4" fmla="*/ 60483757 w 416"/>
              <a:gd name="T5" fmla="*/ 60483755 h 376"/>
              <a:gd name="T6" fmla="*/ 423386324 w 416"/>
              <a:gd name="T7" fmla="*/ 60483755 h 376"/>
              <a:gd name="T8" fmla="*/ 786288718 w 416"/>
              <a:gd name="T9" fmla="*/ 60483755 h 376"/>
              <a:gd name="T10" fmla="*/ 1028223845 w 416"/>
              <a:gd name="T11" fmla="*/ 423386311 h 376"/>
              <a:gd name="T12" fmla="*/ 665321253 w 416"/>
              <a:gd name="T13" fmla="*/ 786288693 h 376"/>
              <a:gd name="T14" fmla="*/ 423386324 w 416"/>
              <a:gd name="T15" fmla="*/ 907256352 h 376"/>
              <a:gd name="T16" fmla="*/ 181451246 w 416"/>
              <a:gd name="T17" fmla="*/ 907256352 h 376"/>
              <a:gd name="T18" fmla="*/ 181451246 w 416"/>
              <a:gd name="T19" fmla="*/ 665321232 h 3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6"/>
              <a:gd name="T31" fmla="*/ 0 h 376"/>
              <a:gd name="T32" fmla="*/ 416 w 416"/>
              <a:gd name="T33" fmla="*/ 376 h 3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6" h="376">
                <a:moveTo>
                  <a:pt x="168" y="216"/>
                </a:moveTo>
                <a:cubicBezTo>
                  <a:pt x="108" y="184"/>
                  <a:pt x="48" y="152"/>
                  <a:pt x="24" y="120"/>
                </a:cubicBezTo>
                <a:cubicBezTo>
                  <a:pt x="0" y="88"/>
                  <a:pt x="0" y="40"/>
                  <a:pt x="24" y="24"/>
                </a:cubicBezTo>
                <a:cubicBezTo>
                  <a:pt x="48" y="8"/>
                  <a:pt x="120" y="24"/>
                  <a:pt x="168" y="24"/>
                </a:cubicBezTo>
                <a:cubicBezTo>
                  <a:pt x="216" y="24"/>
                  <a:pt x="272" y="0"/>
                  <a:pt x="312" y="24"/>
                </a:cubicBezTo>
                <a:cubicBezTo>
                  <a:pt x="352" y="48"/>
                  <a:pt x="416" y="120"/>
                  <a:pt x="408" y="168"/>
                </a:cubicBezTo>
                <a:cubicBezTo>
                  <a:pt x="400" y="216"/>
                  <a:pt x="304" y="280"/>
                  <a:pt x="264" y="312"/>
                </a:cubicBezTo>
                <a:cubicBezTo>
                  <a:pt x="224" y="344"/>
                  <a:pt x="200" y="352"/>
                  <a:pt x="168" y="360"/>
                </a:cubicBezTo>
                <a:cubicBezTo>
                  <a:pt x="136" y="368"/>
                  <a:pt x="88" y="376"/>
                  <a:pt x="72" y="360"/>
                </a:cubicBezTo>
                <a:cubicBezTo>
                  <a:pt x="56" y="344"/>
                  <a:pt x="64" y="280"/>
                  <a:pt x="72" y="26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70" name="Freeform 14"/>
          <p:cNvSpPr>
            <a:spLocks/>
          </p:cNvSpPr>
          <p:nvPr/>
        </p:nvSpPr>
        <p:spPr bwMode="auto">
          <a:xfrm>
            <a:off x="5549900" y="1739900"/>
            <a:ext cx="1320800" cy="812800"/>
          </a:xfrm>
          <a:custGeom>
            <a:avLst/>
            <a:gdLst>
              <a:gd name="T0" fmla="*/ 987901357 w 832"/>
              <a:gd name="T1" fmla="*/ 1229836060 h 512"/>
              <a:gd name="T2" fmla="*/ 624998765 w 832"/>
              <a:gd name="T3" fmla="*/ 1229836060 h 512"/>
              <a:gd name="T4" fmla="*/ 262096272 w 832"/>
              <a:gd name="T5" fmla="*/ 866933733 h 512"/>
              <a:gd name="T6" fmla="*/ 20161250 w 832"/>
              <a:gd name="T7" fmla="*/ 504031208 h 512"/>
              <a:gd name="T8" fmla="*/ 383063737 w 832"/>
              <a:gd name="T9" fmla="*/ 383063667 h 512"/>
              <a:gd name="T10" fmla="*/ 987901357 w 832"/>
              <a:gd name="T11" fmla="*/ 383063667 h 512"/>
              <a:gd name="T12" fmla="*/ 1350803750 w 832"/>
              <a:gd name="T13" fmla="*/ 141128732 h 512"/>
              <a:gd name="T14" fmla="*/ 1713706541 w 832"/>
              <a:gd name="T15" fmla="*/ 141128732 h 512"/>
              <a:gd name="T16" fmla="*/ 1955641470 w 832"/>
              <a:gd name="T17" fmla="*/ 20161247 h 512"/>
              <a:gd name="T18" fmla="*/ 2076608934 w 832"/>
              <a:gd name="T19" fmla="*/ 262096224 h 512"/>
              <a:gd name="T20" fmla="*/ 1834674005 w 832"/>
              <a:gd name="T21" fmla="*/ 383063667 h 512"/>
              <a:gd name="T22" fmla="*/ 1713706541 w 832"/>
              <a:gd name="T23" fmla="*/ 745966093 h 512"/>
              <a:gd name="T24" fmla="*/ 1592738680 w 832"/>
              <a:gd name="T25" fmla="*/ 987901176 h 512"/>
              <a:gd name="T26" fmla="*/ 1350803750 w 832"/>
              <a:gd name="T27" fmla="*/ 1108868618 h 5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32"/>
              <a:gd name="T43" fmla="*/ 0 h 512"/>
              <a:gd name="T44" fmla="*/ 832 w 832"/>
              <a:gd name="T45" fmla="*/ 512 h 5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32" h="512">
                <a:moveTo>
                  <a:pt x="392" y="488"/>
                </a:moveTo>
                <a:cubicBezTo>
                  <a:pt x="344" y="500"/>
                  <a:pt x="296" y="512"/>
                  <a:pt x="248" y="488"/>
                </a:cubicBezTo>
                <a:cubicBezTo>
                  <a:pt x="200" y="464"/>
                  <a:pt x="144" y="392"/>
                  <a:pt x="104" y="344"/>
                </a:cubicBezTo>
                <a:cubicBezTo>
                  <a:pt x="64" y="296"/>
                  <a:pt x="0" y="232"/>
                  <a:pt x="8" y="200"/>
                </a:cubicBezTo>
                <a:cubicBezTo>
                  <a:pt x="16" y="168"/>
                  <a:pt x="88" y="160"/>
                  <a:pt x="152" y="152"/>
                </a:cubicBezTo>
                <a:cubicBezTo>
                  <a:pt x="216" y="144"/>
                  <a:pt x="328" y="168"/>
                  <a:pt x="392" y="152"/>
                </a:cubicBezTo>
                <a:cubicBezTo>
                  <a:pt x="456" y="136"/>
                  <a:pt x="488" y="72"/>
                  <a:pt x="536" y="56"/>
                </a:cubicBezTo>
                <a:cubicBezTo>
                  <a:pt x="584" y="40"/>
                  <a:pt x="640" y="64"/>
                  <a:pt x="680" y="56"/>
                </a:cubicBezTo>
                <a:cubicBezTo>
                  <a:pt x="720" y="48"/>
                  <a:pt x="752" y="0"/>
                  <a:pt x="776" y="8"/>
                </a:cubicBezTo>
                <a:cubicBezTo>
                  <a:pt x="800" y="16"/>
                  <a:pt x="832" y="80"/>
                  <a:pt x="824" y="104"/>
                </a:cubicBezTo>
                <a:cubicBezTo>
                  <a:pt x="816" y="128"/>
                  <a:pt x="752" y="120"/>
                  <a:pt x="728" y="152"/>
                </a:cubicBezTo>
                <a:cubicBezTo>
                  <a:pt x="704" y="184"/>
                  <a:pt x="696" y="256"/>
                  <a:pt x="680" y="296"/>
                </a:cubicBezTo>
                <a:cubicBezTo>
                  <a:pt x="664" y="336"/>
                  <a:pt x="656" y="368"/>
                  <a:pt x="632" y="392"/>
                </a:cubicBezTo>
                <a:cubicBezTo>
                  <a:pt x="608" y="416"/>
                  <a:pt x="572" y="428"/>
                  <a:pt x="536" y="44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71" name="Freeform 15"/>
          <p:cNvSpPr>
            <a:spLocks/>
          </p:cNvSpPr>
          <p:nvPr/>
        </p:nvSpPr>
        <p:spPr bwMode="auto">
          <a:xfrm>
            <a:off x="7391400" y="1651000"/>
            <a:ext cx="304800" cy="266700"/>
          </a:xfrm>
          <a:custGeom>
            <a:avLst/>
            <a:gdLst>
              <a:gd name="T0" fmla="*/ 362902484 w 192"/>
              <a:gd name="T1" fmla="*/ 403224953 h 168"/>
              <a:gd name="T2" fmla="*/ 120967511 w 192"/>
              <a:gd name="T3" fmla="*/ 403224953 h 168"/>
              <a:gd name="T4" fmla="*/ 0 w 192"/>
              <a:gd name="T5" fmla="*/ 282257497 h 168"/>
              <a:gd name="T6" fmla="*/ 120967511 w 192"/>
              <a:gd name="T7" fmla="*/ 40322498 h 168"/>
              <a:gd name="T8" fmla="*/ 362902484 w 192"/>
              <a:gd name="T9" fmla="*/ 40322498 h 168"/>
              <a:gd name="T10" fmla="*/ 483870045 w 192"/>
              <a:gd name="T11" fmla="*/ 161289991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"/>
              <a:gd name="T19" fmla="*/ 0 h 168"/>
              <a:gd name="T20" fmla="*/ 192 w 192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" h="168">
                <a:moveTo>
                  <a:pt x="144" y="160"/>
                </a:moveTo>
                <a:cubicBezTo>
                  <a:pt x="108" y="164"/>
                  <a:pt x="72" y="168"/>
                  <a:pt x="48" y="160"/>
                </a:cubicBezTo>
                <a:cubicBezTo>
                  <a:pt x="24" y="152"/>
                  <a:pt x="0" y="136"/>
                  <a:pt x="0" y="112"/>
                </a:cubicBezTo>
                <a:cubicBezTo>
                  <a:pt x="0" y="88"/>
                  <a:pt x="24" y="32"/>
                  <a:pt x="48" y="16"/>
                </a:cubicBezTo>
                <a:cubicBezTo>
                  <a:pt x="72" y="0"/>
                  <a:pt x="120" y="8"/>
                  <a:pt x="144" y="16"/>
                </a:cubicBezTo>
                <a:cubicBezTo>
                  <a:pt x="168" y="24"/>
                  <a:pt x="184" y="48"/>
                  <a:pt x="192" y="6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72" name="Freeform 16"/>
          <p:cNvSpPr>
            <a:spLocks/>
          </p:cNvSpPr>
          <p:nvPr/>
        </p:nvSpPr>
        <p:spPr bwMode="auto">
          <a:xfrm>
            <a:off x="4673600" y="2552700"/>
            <a:ext cx="1282700" cy="800100"/>
          </a:xfrm>
          <a:custGeom>
            <a:avLst/>
            <a:gdLst>
              <a:gd name="T0" fmla="*/ 322580002 w 808"/>
              <a:gd name="T1" fmla="*/ 423386346 h 504"/>
              <a:gd name="T2" fmla="*/ 322580002 w 808"/>
              <a:gd name="T3" fmla="*/ 60483760 h 504"/>
              <a:gd name="T4" fmla="*/ 685482491 w 808"/>
              <a:gd name="T5" fmla="*/ 60483760 h 504"/>
              <a:gd name="T6" fmla="*/ 927417617 w 808"/>
              <a:gd name="T7" fmla="*/ 60483760 h 504"/>
              <a:gd name="T8" fmla="*/ 927417617 w 808"/>
              <a:gd name="T9" fmla="*/ 423386346 h 504"/>
              <a:gd name="T10" fmla="*/ 1653222397 w 808"/>
              <a:gd name="T11" fmla="*/ 665321287 h 504"/>
              <a:gd name="T12" fmla="*/ 2016125185 w 808"/>
              <a:gd name="T13" fmla="*/ 1028223898 h 504"/>
              <a:gd name="T14" fmla="*/ 1774190258 w 808"/>
              <a:gd name="T15" fmla="*/ 1149191369 h 504"/>
              <a:gd name="T16" fmla="*/ 1169352544 w 808"/>
              <a:gd name="T17" fmla="*/ 1149191369 h 504"/>
              <a:gd name="T18" fmla="*/ 564515028 w 808"/>
              <a:gd name="T19" fmla="*/ 1270158839 h 504"/>
              <a:gd name="T20" fmla="*/ 80645000 w 808"/>
              <a:gd name="T21" fmla="*/ 1149191369 h 504"/>
              <a:gd name="T22" fmla="*/ 80645000 w 808"/>
              <a:gd name="T23" fmla="*/ 786288758 h 504"/>
              <a:gd name="T24" fmla="*/ 322580002 w 808"/>
              <a:gd name="T25" fmla="*/ 665321287 h 5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8"/>
              <a:gd name="T40" fmla="*/ 0 h 504"/>
              <a:gd name="T41" fmla="*/ 808 w 808"/>
              <a:gd name="T42" fmla="*/ 504 h 5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8" h="504">
                <a:moveTo>
                  <a:pt x="128" y="168"/>
                </a:moveTo>
                <a:cubicBezTo>
                  <a:pt x="116" y="108"/>
                  <a:pt x="104" y="48"/>
                  <a:pt x="128" y="24"/>
                </a:cubicBezTo>
                <a:cubicBezTo>
                  <a:pt x="152" y="0"/>
                  <a:pt x="232" y="24"/>
                  <a:pt x="272" y="24"/>
                </a:cubicBezTo>
                <a:cubicBezTo>
                  <a:pt x="312" y="24"/>
                  <a:pt x="352" y="0"/>
                  <a:pt x="368" y="24"/>
                </a:cubicBezTo>
                <a:cubicBezTo>
                  <a:pt x="384" y="48"/>
                  <a:pt x="320" y="128"/>
                  <a:pt x="368" y="168"/>
                </a:cubicBezTo>
                <a:cubicBezTo>
                  <a:pt x="416" y="208"/>
                  <a:pt x="584" y="224"/>
                  <a:pt x="656" y="264"/>
                </a:cubicBezTo>
                <a:cubicBezTo>
                  <a:pt x="728" y="304"/>
                  <a:pt x="792" y="376"/>
                  <a:pt x="800" y="408"/>
                </a:cubicBezTo>
                <a:cubicBezTo>
                  <a:pt x="808" y="440"/>
                  <a:pt x="760" y="448"/>
                  <a:pt x="704" y="456"/>
                </a:cubicBezTo>
                <a:cubicBezTo>
                  <a:pt x="648" y="464"/>
                  <a:pt x="544" y="448"/>
                  <a:pt x="464" y="456"/>
                </a:cubicBezTo>
                <a:cubicBezTo>
                  <a:pt x="384" y="464"/>
                  <a:pt x="296" y="504"/>
                  <a:pt x="224" y="504"/>
                </a:cubicBezTo>
                <a:cubicBezTo>
                  <a:pt x="152" y="504"/>
                  <a:pt x="64" y="488"/>
                  <a:pt x="32" y="456"/>
                </a:cubicBezTo>
                <a:cubicBezTo>
                  <a:pt x="0" y="424"/>
                  <a:pt x="16" y="344"/>
                  <a:pt x="32" y="312"/>
                </a:cubicBezTo>
                <a:cubicBezTo>
                  <a:pt x="48" y="280"/>
                  <a:pt x="104" y="272"/>
                  <a:pt x="128" y="26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4775200" y="3810000"/>
            <a:ext cx="355600" cy="304800"/>
          </a:xfrm>
          <a:custGeom>
            <a:avLst/>
            <a:gdLst>
              <a:gd name="T0" fmla="*/ 282257522 w 224"/>
              <a:gd name="T1" fmla="*/ 483870045 h 192"/>
              <a:gd name="T2" fmla="*/ 40322501 w 224"/>
              <a:gd name="T3" fmla="*/ 362902484 h 192"/>
              <a:gd name="T4" fmla="*/ 40322501 w 224"/>
              <a:gd name="T5" fmla="*/ 120967511 h 192"/>
              <a:gd name="T6" fmla="*/ 282257522 w 224"/>
              <a:gd name="T7" fmla="*/ 0 h 192"/>
              <a:gd name="T8" fmla="*/ 524192556 w 224"/>
              <a:gd name="T9" fmla="*/ 120967511 h 192"/>
              <a:gd name="T10" fmla="*/ 524192556 w 224"/>
              <a:gd name="T11" fmla="*/ 362902484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4"/>
              <a:gd name="T19" fmla="*/ 0 h 192"/>
              <a:gd name="T20" fmla="*/ 224 w 2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4" h="192">
                <a:moveTo>
                  <a:pt x="112" y="192"/>
                </a:moveTo>
                <a:cubicBezTo>
                  <a:pt x="72" y="180"/>
                  <a:pt x="32" y="168"/>
                  <a:pt x="16" y="144"/>
                </a:cubicBezTo>
                <a:cubicBezTo>
                  <a:pt x="0" y="120"/>
                  <a:pt x="0" y="72"/>
                  <a:pt x="16" y="48"/>
                </a:cubicBezTo>
                <a:cubicBezTo>
                  <a:pt x="32" y="24"/>
                  <a:pt x="80" y="0"/>
                  <a:pt x="112" y="0"/>
                </a:cubicBezTo>
                <a:cubicBezTo>
                  <a:pt x="144" y="0"/>
                  <a:pt x="192" y="24"/>
                  <a:pt x="208" y="48"/>
                </a:cubicBezTo>
                <a:cubicBezTo>
                  <a:pt x="224" y="72"/>
                  <a:pt x="216" y="128"/>
                  <a:pt x="208" y="144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6667500" y="3429000"/>
            <a:ext cx="584200" cy="457200"/>
          </a:xfrm>
          <a:custGeom>
            <a:avLst/>
            <a:gdLst>
              <a:gd name="T0" fmla="*/ 181451239 w 368"/>
              <a:gd name="T1" fmla="*/ 725804891 h 288"/>
              <a:gd name="T2" fmla="*/ 60483755 w 368"/>
              <a:gd name="T3" fmla="*/ 362902445 h 288"/>
              <a:gd name="T4" fmla="*/ 60483755 w 368"/>
              <a:gd name="T5" fmla="*/ 120967498 h 288"/>
              <a:gd name="T6" fmla="*/ 423386308 w 368"/>
              <a:gd name="T7" fmla="*/ 0 h 288"/>
              <a:gd name="T8" fmla="*/ 786288688 w 368"/>
              <a:gd name="T9" fmla="*/ 120967498 h 288"/>
              <a:gd name="T10" fmla="*/ 907256346 w 368"/>
              <a:gd name="T11" fmla="*/ 483869993 h 288"/>
              <a:gd name="T12" fmla="*/ 665321228 w 368"/>
              <a:gd name="T13" fmla="*/ 604837442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8"/>
              <a:gd name="T22" fmla="*/ 0 h 288"/>
              <a:gd name="T23" fmla="*/ 368 w 368"/>
              <a:gd name="T24" fmla="*/ 288 h 2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8" h="288">
                <a:moveTo>
                  <a:pt x="72" y="288"/>
                </a:moveTo>
                <a:cubicBezTo>
                  <a:pt x="52" y="236"/>
                  <a:pt x="32" y="184"/>
                  <a:pt x="24" y="144"/>
                </a:cubicBezTo>
                <a:cubicBezTo>
                  <a:pt x="16" y="104"/>
                  <a:pt x="0" y="72"/>
                  <a:pt x="24" y="48"/>
                </a:cubicBezTo>
                <a:cubicBezTo>
                  <a:pt x="48" y="24"/>
                  <a:pt x="120" y="0"/>
                  <a:pt x="168" y="0"/>
                </a:cubicBezTo>
                <a:cubicBezTo>
                  <a:pt x="216" y="0"/>
                  <a:pt x="280" y="16"/>
                  <a:pt x="312" y="48"/>
                </a:cubicBezTo>
                <a:cubicBezTo>
                  <a:pt x="344" y="80"/>
                  <a:pt x="368" y="160"/>
                  <a:pt x="360" y="192"/>
                </a:cubicBezTo>
                <a:cubicBezTo>
                  <a:pt x="352" y="224"/>
                  <a:pt x="308" y="232"/>
                  <a:pt x="264" y="240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1313" y="2343150"/>
              <a:ext cx="2938462" cy="1131888"/>
            </p14:xfrm>
          </p:contentPart>
        </mc:Choice>
        <mc:Fallback xmlns="">
          <p:pic>
            <p:nvPicPr>
              <p:cNvPr id="102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3676" y="2325509"/>
                <a:ext cx="2973735" cy="11671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323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63" grpId="0" animBg="1"/>
      <p:bldP spid="96264" grpId="0" animBg="1"/>
      <p:bldP spid="96265" grpId="0" animBg="1"/>
      <p:bldP spid="96266" grpId="0" animBg="1"/>
      <p:bldP spid="96268" grpId="0" animBg="1"/>
      <p:bldP spid="96269" grpId="0" animBg="1"/>
      <p:bldP spid="96270" grpId="0" animBg="1"/>
      <p:bldP spid="96271" grpId="0" animBg="1"/>
      <p:bldP spid="96272" grpId="0" animBg="1"/>
      <p:bldP spid="96273" grpId="0" animBg="1"/>
      <p:bldP spid="962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386651" y="666837"/>
            <a:ext cx="96119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- II TCN?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386651" y="2161800"/>
            <a:ext cx="1035885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1386651" y="5041757"/>
            <a:ext cx="98952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094696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/>
      <p:bldP spid="10035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472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5715000" y="6096000"/>
            <a:ext cx="472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DAO GĂM, KIẾM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752600" y="6096000"/>
            <a:ext cx="3733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MŨI GIÁO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4000" y="304801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752600" y="258764"/>
            <a:ext cx="86106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VŨ KHÍ CỔ LOA</a:t>
            </a:r>
          </a:p>
        </p:txBody>
      </p:sp>
      <p:sp>
        <p:nvSpPr>
          <p:cNvPr id="143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82214" y="6348414"/>
            <a:ext cx="433387" cy="4333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9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  <p:bldP spid="10240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572000" cy="4365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886200" y="4365938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LẪY NỎ CỔ LOA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06014" y="6248400"/>
            <a:ext cx="509587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3962400" cy="43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723882" y="4788055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1087" y="5245255"/>
            <a:ext cx="4081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3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41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2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278194" y="4566926"/>
            <a:ext cx="885744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278194" y="5151701"/>
            <a:ext cx="9968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nên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788690" y="103273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củaTriệu</a:t>
            </a:r>
            <a:r>
              <a:rPr lang="en-US" altLang="en-US" sz="3600" b="1" i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vi-VN" altLang="en-US" sz="3600" b="1" i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1278194" y="2517816"/>
            <a:ext cx="8161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8194" y="3067483"/>
            <a:ext cx="10913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8194" y="783210"/>
            <a:ext cx="9620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15, 16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432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/>
      <p:bldP spid="19463" grpId="0"/>
      <p:bldP spid="2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07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705600" y="3581400"/>
            <a:ext cx="304800" cy="3048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FF0000"/>
              </a:solidFill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 rot="-2432119">
            <a:off x="7162800" y="3124201"/>
            <a:ext cx="306388" cy="549275"/>
          </a:xfrm>
          <a:prstGeom prst="rightArrowCallout">
            <a:avLst>
              <a:gd name="adj1" fmla="val 44819"/>
              <a:gd name="adj2" fmla="val 78067"/>
              <a:gd name="adj3" fmla="val 16667"/>
              <a:gd name="adj4" fmla="val 31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V="1">
            <a:off x="6934200" y="3352801"/>
            <a:ext cx="381000" cy="290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9753600" y="1371600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9" name="Freeform 7"/>
          <p:cNvSpPr>
            <a:spLocks/>
          </p:cNvSpPr>
          <p:nvPr/>
        </p:nvSpPr>
        <p:spPr bwMode="auto">
          <a:xfrm>
            <a:off x="7010400" y="3429000"/>
            <a:ext cx="609600" cy="381000"/>
          </a:xfrm>
          <a:custGeom>
            <a:avLst/>
            <a:gdLst>
              <a:gd name="T0" fmla="*/ 1290319982 w 288"/>
              <a:gd name="T1" fmla="*/ 0 h 240"/>
              <a:gd name="T2" fmla="*/ 860213233 w 288"/>
              <a:gd name="T3" fmla="*/ 483870075 h 240"/>
              <a:gd name="T4" fmla="*/ 0 w 288"/>
              <a:gd name="T5" fmla="*/ 604837545 h 240"/>
              <a:gd name="T6" fmla="*/ 0 60000 65536"/>
              <a:gd name="T7" fmla="*/ 0 60000 65536"/>
              <a:gd name="T8" fmla="*/ 0 60000 65536"/>
              <a:gd name="T9" fmla="*/ 0 w 288"/>
              <a:gd name="T10" fmla="*/ 0 h 240"/>
              <a:gd name="T11" fmla="*/ 288 w 2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40">
                <a:moveTo>
                  <a:pt x="288" y="0"/>
                </a:moveTo>
                <a:cubicBezTo>
                  <a:pt x="264" y="76"/>
                  <a:pt x="240" y="152"/>
                  <a:pt x="192" y="192"/>
                </a:cubicBezTo>
                <a:cubicBezTo>
                  <a:pt x="144" y="232"/>
                  <a:pt x="32" y="232"/>
                  <a:pt x="0" y="24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6858000" y="3962400"/>
            <a:ext cx="15240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7086600" y="5029200"/>
            <a:ext cx="152400" cy="685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 flipH="1">
            <a:off x="6934200" y="5867400"/>
            <a:ext cx="152400" cy="685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715000" y="3505201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FF0000"/>
                </a:solidFill>
              </a:rPr>
              <a:t>CỔ LOA</a:t>
            </a:r>
          </a:p>
        </p:txBody>
      </p:sp>
      <p:sp>
        <p:nvSpPr>
          <p:cNvPr id="1844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082214" y="6324600"/>
            <a:ext cx="509587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8610600" y="17526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NAM  VIỆT</a:t>
            </a: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9982200" y="1447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5105400" y="26670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ÂU      LẠC</a:t>
            </a:r>
            <a:r>
              <a:rPr lang="en-US" altLang="en-US" sz="28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10608" name="Freeform 16"/>
          <p:cNvSpPr>
            <a:spLocks/>
          </p:cNvSpPr>
          <p:nvPr/>
        </p:nvSpPr>
        <p:spPr bwMode="auto">
          <a:xfrm>
            <a:off x="7467600" y="1676400"/>
            <a:ext cx="2057400" cy="1447800"/>
          </a:xfrm>
          <a:custGeom>
            <a:avLst/>
            <a:gdLst>
              <a:gd name="T0" fmla="*/ 0 w 1296"/>
              <a:gd name="T1" fmla="*/ 2147483647 h 864"/>
              <a:gd name="T2" fmla="*/ 1088707487 w 1296"/>
              <a:gd name="T3" fmla="*/ 1078254191 h 864"/>
              <a:gd name="T4" fmla="*/ 2147483647 w 1296"/>
              <a:gd name="T5" fmla="*/ 404345060 h 864"/>
              <a:gd name="T6" fmla="*/ 2147483647 w 1296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864"/>
              <a:gd name="T14" fmla="*/ 1296 w 1296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864">
                <a:moveTo>
                  <a:pt x="0" y="864"/>
                </a:moveTo>
                <a:cubicBezTo>
                  <a:pt x="144" y="684"/>
                  <a:pt x="288" y="504"/>
                  <a:pt x="432" y="384"/>
                </a:cubicBezTo>
                <a:cubicBezTo>
                  <a:pt x="576" y="264"/>
                  <a:pt x="720" y="208"/>
                  <a:pt x="864" y="144"/>
                </a:cubicBezTo>
                <a:cubicBezTo>
                  <a:pt x="1008" y="80"/>
                  <a:pt x="1152" y="40"/>
                  <a:pt x="1296" y="0"/>
                </a:cubicBezTo>
              </a:path>
            </a:pathLst>
          </a:custGeom>
          <a:noFill/>
          <a:ln w="76200">
            <a:solidFill>
              <a:srgbClr val="0000CC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H="1">
            <a:off x="7543800" y="1752600"/>
            <a:ext cx="2133600" cy="1447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0" name="Line 18"/>
          <p:cNvSpPr>
            <a:spLocks noChangeShapeType="1"/>
          </p:cNvSpPr>
          <p:nvPr/>
        </p:nvSpPr>
        <p:spPr bwMode="auto">
          <a:xfrm flipH="1">
            <a:off x="6934200" y="5867400"/>
            <a:ext cx="152400" cy="685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5295900" y="2592174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12" name="Freeform 20"/>
          <p:cNvSpPr>
            <a:spLocks/>
          </p:cNvSpPr>
          <p:nvPr/>
        </p:nvSpPr>
        <p:spPr bwMode="auto">
          <a:xfrm>
            <a:off x="7010400" y="3429000"/>
            <a:ext cx="609600" cy="381000"/>
          </a:xfrm>
          <a:custGeom>
            <a:avLst/>
            <a:gdLst>
              <a:gd name="T0" fmla="*/ 1290319982 w 288"/>
              <a:gd name="T1" fmla="*/ 0 h 240"/>
              <a:gd name="T2" fmla="*/ 860213233 w 288"/>
              <a:gd name="T3" fmla="*/ 483870075 h 240"/>
              <a:gd name="T4" fmla="*/ 0 w 288"/>
              <a:gd name="T5" fmla="*/ 604837545 h 240"/>
              <a:gd name="T6" fmla="*/ 0 60000 65536"/>
              <a:gd name="T7" fmla="*/ 0 60000 65536"/>
              <a:gd name="T8" fmla="*/ 0 60000 65536"/>
              <a:gd name="T9" fmla="*/ 0 w 288"/>
              <a:gd name="T10" fmla="*/ 0 h 240"/>
              <a:gd name="T11" fmla="*/ 288 w 2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40">
                <a:moveTo>
                  <a:pt x="288" y="0"/>
                </a:moveTo>
                <a:cubicBezTo>
                  <a:pt x="264" y="76"/>
                  <a:pt x="240" y="152"/>
                  <a:pt x="192" y="192"/>
                </a:cubicBezTo>
                <a:cubicBezTo>
                  <a:pt x="144" y="232"/>
                  <a:pt x="32" y="232"/>
                  <a:pt x="0" y="24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3" name="Line 21"/>
          <p:cNvSpPr>
            <a:spLocks noChangeShapeType="1"/>
          </p:cNvSpPr>
          <p:nvPr/>
        </p:nvSpPr>
        <p:spPr bwMode="auto">
          <a:xfrm>
            <a:off x="6858000" y="3962400"/>
            <a:ext cx="152400" cy="838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4" name="Line 22"/>
          <p:cNvSpPr>
            <a:spLocks noChangeShapeType="1"/>
          </p:cNvSpPr>
          <p:nvPr/>
        </p:nvSpPr>
        <p:spPr bwMode="auto">
          <a:xfrm>
            <a:off x="7086600" y="5029200"/>
            <a:ext cx="152400" cy="685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6" grpId="1" animBg="1"/>
      <p:bldP spid="110597" grpId="0" animBg="1"/>
      <p:bldP spid="110597" grpId="1" animBg="1"/>
      <p:bldP spid="110597" grpId="2" animBg="1"/>
      <p:bldP spid="110597" grpId="3" animBg="1"/>
      <p:bldP spid="110599" grpId="0" animBg="1"/>
      <p:bldP spid="110600" grpId="0" animBg="1"/>
      <p:bldP spid="110601" grpId="0" animBg="1"/>
      <p:bldP spid="110602" grpId="0" animBg="1"/>
      <p:bldP spid="110605" grpId="0"/>
      <p:bldP spid="110607" grpId="0"/>
      <p:bldP spid="110607" grpId="1"/>
      <p:bldP spid="110608" grpId="0" animBg="1"/>
      <p:bldP spid="110608" grpId="1" animBg="1"/>
      <p:bldP spid="110609" grpId="0" animBg="1"/>
      <p:bldP spid="110609" grpId="1" animBg="1"/>
      <p:bldP spid="110609" grpId="2" animBg="1"/>
      <p:bldP spid="110610" grpId="0" animBg="1"/>
      <p:bldP spid="110611" grpId="0"/>
      <p:bldP spid="110612" grpId="0" animBg="1"/>
      <p:bldP spid="110613" grpId="0" animBg="1"/>
      <p:bldP spid="1106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07990" y="1269811"/>
            <a:ext cx="8814235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07990" y="3316475"/>
            <a:ext cx="963769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endParaRPr lang="en-US" altLang="en-US" sz="3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</a:t>
            </a:r>
            <a:r>
              <a:rPr lang="en-US" alt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en-US" alt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84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016349" y="1157337"/>
            <a:ext cx="81593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        </a:t>
            </a:r>
            <a:r>
              <a:rPr lang="en-US" altLang="en-US" sz="3600" dirty="0" smtClean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Điền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</a:rPr>
              <a:t> ô </a:t>
            </a:r>
            <a:r>
              <a:rPr lang="en-US" altLang="en-US" sz="3600" dirty="0" err="1">
                <a:solidFill>
                  <a:prstClr val="black"/>
                </a:solidFill>
              </a:rPr>
              <a:t>trống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tiếng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có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âm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</a:rPr>
              <a:t>đầu</a:t>
            </a:r>
            <a:r>
              <a:rPr lang="en-US" altLang="en-US" sz="3600" dirty="0">
                <a:solidFill>
                  <a:prstClr val="black"/>
                </a:solidFill>
              </a:rPr>
              <a:t> </a:t>
            </a:r>
            <a:r>
              <a:rPr lang="en-US" altLang="en-US" sz="3600" b="1" i="1" dirty="0">
                <a:solidFill>
                  <a:prstClr val="black"/>
                </a:solidFill>
              </a:rPr>
              <a:t>r, d</a:t>
            </a:r>
            <a:r>
              <a:rPr lang="en-US" altLang="en-US" sz="3600" dirty="0">
                <a:solidFill>
                  <a:prstClr val="black"/>
                </a:solidFill>
              </a:rPr>
              <a:t> hay </a:t>
            </a:r>
            <a:r>
              <a:rPr lang="en-US" altLang="en-US" sz="3600" b="1" i="1" dirty="0" err="1">
                <a:solidFill>
                  <a:prstClr val="black"/>
                </a:solidFill>
              </a:rPr>
              <a:t>gi</a:t>
            </a:r>
            <a:r>
              <a:rPr lang="en-US" altLang="en-US" sz="3600" b="1" i="1" dirty="0">
                <a:solidFill>
                  <a:prstClr val="black"/>
                </a:solidFill>
              </a:rPr>
              <a:t> </a:t>
            </a:r>
            <a:r>
              <a:rPr lang="en-US" alt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9159" name="Rectangle 11"/>
          <p:cNvSpPr>
            <a:spLocks noChangeArrowheads="1"/>
          </p:cNvSpPr>
          <p:nvPr/>
        </p:nvSpPr>
        <p:spPr bwMode="auto">
          <a:xfrm>
            <a:off x="1771650" y="365492"/>
            <a:ext cx="5589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smtClean="0"/>
              <a:t>2.</a:t>
            </a:r>
            <a:r>
              <a:rPr lang="en-US" altLang="en-US" sz="3600" dirty="0" smtClean="0">
                <a:solidFill>
                  <a:srgbClr val="0000FF"/>
                </a:solidFill>
              </a:rPr>
              <a:t> </a:t>
            </a:r>
            <a:r>
              <a:rPr lang="en-US" altLang="en-US" sz="3600" b="1" u="sng" dirty="0" err="1" smtClean="0">
                <a:solidFill>
                  <a:prstClr val="black"/>
                </a:solidFill>
              </a:rPr>
              <a:t>Hướng</a:t>
            </a:r>
            <a:r>
              <a:rPr lang="en-US" altLang="en-US" sz="3600" b="1" u="sng" dirty="0" smtClean="0">
                <a:solidFill>
                  <a:prstClr val="black"/>
                </a:solidFill>
              </a:rPr>
              <a:t> </a:t>
            </a:r>
            <a:r>
              <a:rPr lang="en-US" altLang="en-US" sz="3600" b="1" u="sng" dirty="0" err="1">
                <a:solidFill>
                  <a:prstClr val="black"/>
                </a:solidFill>
              </a:rPr>
              <a:t>dẫn</a:t>
            </a:r>
            <a:r>
              <a:rPr lang="en-US" altLang="en-US" sz="3600" b="1" u="sng" dirty="0">
                <a:solidFill>
                  <a:prstClr val="black"/>
                </a:solidFill>
              </a:rPr>
              <a:t> </a:t>
            </a:r>
            <a:r>
              <a:rPr lang="en-US" altLang="en-US" sz="3600" b="1" u="sng" dirty="0" err="1">
                <a:solidFill>
                  <a:prstClr val="black"/>
                </a:solidFill>
              </a:rPr>
              <a:t>làm</a:t>
            </a:r>
            <a:r>
              <a:rPr lang="en-US" altLang="en-US" sz="3600" b="1" u="sng" dirty="0">
                <a:solidFill>
                  <a:prstClr val="black"/>
                </a:solidFill>
              </a:rPr>
              <a:t> </a:t>
            </a:r>
            <a:r>
              <a:rPr lang="en-US" altLang="en-US" sz="3600" b="1" u="sng" dirty="0" err="1">
                <a:solidFill>
                  <a:prstClr val="black"/>
                </a:solidFill>
              </a:rPr>
              <a:t>bài</a:t>
            </a:r>
            <a:r>
              <a:rPr lang="en-US" altLang="en-US" sz="3600" b="1" u="sng" dirty="0">
                <a:solidFill>
                  <a:prstClr val="black"/>
                </a:solidFill>
              </a:rPr>
              <a:t> </a:t>
            </a:r>
            <a:r>
              <a:rPr lang="en-US" altLang="en-US" sz="3600" b="1" u="sng" dirty="0" err="1">
                <a:solidFill>
                  <a:prstClr val="black"/>
                </a:solidFill>
              </a:rPr>
              <a:t>tập</a:t>
            </a:r>
            <a:r>
              <a:rPr lang="en-US" altLang="en-US" sz="3600" dirty="0">
                <a:solidFill>
                  <a:srgbClr val="0000FF"/>
                </a:solidFill>
              </a:rPr>
              <a:t> </a:t>
            </a:r>
            <a:r>
              <a:rPr lang="en-US" altLang="en-US" sz="3600" dirty="0"/>
              <a:t>: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818481" y="1111171"/>
            <a:ext cx="1505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u="sng" dirty="0" err="1">
                <a:solidFill>
                  <a:prstClr val="black"/>
                </a:solidFill>
              </a:rPr>
              <a:t>Bài</a:t>
            </a:r>
            <a:r>
              <a:rPr lang="en-US" altLang="en-US" sz="3600" u="sng" dirty="0">
                <a:solidFill>
                  <a:prstClr val="black"/>
                </a:solidFill>
              </a:rPr>
              <a:t> </a:t>
            </a:r>
            <a:r>
              <a:rPr lang="en-US" altLang="en-US" sz="3600" u="sng" dirty="0" smtClean="0">
                <a:solidFill>
                  <a:prstClr val="black"/>
                </a:solidFill>
              </a:rPr>
              <a:t>2a</a:t>
            </a:r>
            <a:r>
              <a:rPr lang="en-US" altLang="en-US" sz="3600" dirty="0" smtClean="0">
                <a:solidFill>
                  <a:prstClr val="black"/>
                </a:solidFill>
              </a:rPr>
              <a:t>:</a:t>
            </a:r>
            <a:endParaRPr lang="en-US" altLang="en-US" sz="36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31976" y="2632077"/>
            <a:ext cx="86836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- </a:t>
            </a:r>
            <a:r>
              <a:rPr lang="en-US" altLang="en-US" sz="3200" dirty="0" err="1">
                <a:solidFill>
                  <a:prstClr val="black"/>
                </a:solidFill>
              </a:rPr>
              <a:t>Nhạc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trúc</a:t>
            </a:r>
            <a:r>
              <a:rPr lang="en-US" altLang="en-US" sz="3200" dirty="0">
                <a:solidFill>
                  <a:prstClr val="black"/>
                </a:solidFill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</a:rPr>
              <a:t>nhạc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tre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là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khúc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nhạc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</a:rPr>
              <a:t>của</a:t>
            </a:r>
            <a:r>
              <a:rPr lang="en-US" altLang="en-US" sz="3200" dirty="0" smtClean="0">
                <a:solidFill>
                  <a:prstClr val="black"/>
                </a:solidFill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</a:rPr>
              <a:t>đồng</a:t>
            </a:r>
            <a:r>
              <a:rPr lang="en-US" altLang="en-US" sz="3200" dirty="0" smtClean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quê</a:t>
            </a:r>
            <a:r>
              <a:rPr lang="en-US" altLang="en-US" sz="3200" dirty="0">
                <a:solidFill>
                  <a:prstClr val="black"/>
                </a:solidFill>
              </a:rPr>
              <a:t>. </a:t>
            </a:r>
            <a:r>
              <a:rPr lang="en-US" altLang="en-US" sz="3200" dirty="0" err="1">
                <a:solidFill>
                  <a:prstClr val="black"/>
                </a:solidFill>
              </a:rPr>
              <a:t>Nhớ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một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buổi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trưa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nào</a:t>
            </a:r>
            <a:r>
              <a:rPr lang="en-US" altLang="en-US" sz="3200" dirty="0">
                <a:solidFill>
                  <a:prstClr val="black"/>
                </a:solidFill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</a:rPr>
              <a:t>nồm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nam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cơn</a:t>
            </a:r>
            <a:r>
              <a:rPr lang="en-US" altLang="en-US" sz="3200" dirty="0">
                <a:solidFill>
                  <a:prstClr val="black"/>
                </a:solidFill>
              </a:rPr>
              <a:t> ....... </a:t>
            </a:r>
            <a:r>
              <a:rPr lang="en-US" altLang="en-US" sz="3200" dirty="0" err="1" smtClean="0">
                <a:solidFill>
                  <a:prstClr val="black"/>
                </a:solidFill>
              </a:rPr>
              <a:t>thổi</a:t>
            </a:r>
            <a:r>
              <a:rPr lang="en-US" altLang="en-US" sz="3200" dirty="0">
                <a:solidFill>
                  <a:prstClr val="black"/>
                </a:solidFill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</a:rPr>
              <a:t>khóm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tre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làng</a:t>
            </a:r>
            <a:r>
              <a:rPr lang="en-US" altLang="en-US" sz="3200" dirty="0">
                <a:solidFill>
                  <a:prstClr val="black"/>
                </a:solidFill>
              </a:rPr>
              <a:t> rung </a:t>
            </a:r>
            <a:r>
              <a:rPr lang="en-US" altLang="en-US" sz="3200" dirty="0" err="1">
                <a:solidFill>
                  <a:prstClr val="black"/>
                </a:solidFill>
              </a:rPr>
              <a:t>lên</a:t>
            </a:r>
            <a:r>
              <a:rPr lang="en-US" altLang="en-US" sz="3200" dirty="0">
                <a:solidFill>
                  <a:prstClr val="black"/>
                </a:solidFill>
              </a:rPr>
              <a:t> man </a:t>
            </a:r>
            <a:r>
              <a:rPr lang="en-US" altLang="en-US" sz="3200" dirty="0" err="1">
                <a:solidFill>
                  <a:prstClr val="black"/>
                </a:solidFill>
              </a:rPr>
              <a:t>mác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khúc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nhạc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đồng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quê</a:t>
            </a:r>
            <a:r>
              <a:rPr lang="en-US" alt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71650" y="4590316"/>
            <a:ext cx="86763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- </a:t>
            </a:r>
            <a:r>
              <a:rPr lang="en-US" altLang="en-US" sz="3200" dirty="0" err="1">
                <a:solidFill>
                  <a:prstClr val="black"/>
                </a:solidFill>
              </a:rPr>
              <a:t>Diều</a:t>
            </a:r>
            <a:r>
              <a:rPr lang="en-US" altLang="en-US" sz="3200" dirty="0">
                <a:solidFill>
                  <a:prstClr val="black"/>
                </a:solidFill>
              </a:rPr>
              <a:t> bay, </a:t>
            </a:r>
            <a:r>
              <a:rPr lang="en-US" altLang="en-US" sz="3200" dirty="0" err="1">
                <a:solidFill>
                  <a:prstClr val="black"/>
                </a:solidFill>
              </a:rPr>
              <a:t>diều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lá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tre</a:t>
            </a:r>
            <a:r>
              <a:rPr lang="en-US" altLang="en-US" sz="3200" dirty="0">
                <a:solidFill>
                  <a:prstClr val="black"/>
                </a:solidFill>
              </a:rPr>
              <a:t> bay </a:t>
            </a:r>
            <a:r>
              <a:rPr lang="en-US" altLang="en-US" sz="3200" dirty="0" err="1">
                <a:solidFill>
                  <a:prstClr val="black"/>
                </a:solidFill>
              </a:rPr>
              <a:t>lưng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trời</a:t>
            </a:r>
            <a:r>
              <a:rPr lang="en-US" altLang="en-US" sz="3200" dirty="0">
                <a:solidFill>
                  <a:prstClr val="black"/>
                </a:solidFill>
              </a:rPr>
              <a:t>. </a:t>
            </a:r>
            <a:r>
              <a:rPr lang="en-US" altLang="en-US" sz="3200" dirty="0" err="1">
                <a:solidFill>
                  <a:prstClr val="black"/>
                </a:solidFill>
              </a:rPr>
              <a:t>Sáo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tre</a:t>
            </a:r>
            <a:r>
              <a:rPr lang="en-US" altLang="en-US" sz="3200" dirty="0">
                <a:solidFill>
                  <a:prstClr val="black"/>
                </a:solidFill>
              </a:rPr>
              <a:t>, </a:t>
            </a:r>
            <a:r>
              <a:rPr lang="en-US" altLang="en-US" sz="3200" dirty="0" err="1">
                <a:solidFill>
                  <a:prstClr val="black"/>
                </a:solidFill>
              </a:rPr>
              <a:t>sáo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trúc</a:t>
            </a:r>
            <a:r>
              <a:rPr lang="en-US" altLang="en-US" sz="3200" dirty="0">
                <a:solidFill>
                  <a:prstClr val="black"/>
                </a:solidFill>
              </a:rPr>
              <a:t> bay </a:t>
            </a:r>
            <a:r>
              <a:rPr lang="en-US" altLang="en-US" sz="3200" dirty="0" err="1">
                <a:solidFill>
                  <a:prstClr val="black"/>
                </a:solidFill>
              </a:rPr>
              <a:t>lưng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trời</a:t>
            </a:r>
            <a:r>
              <a:rPr lang="en-US" altLang="en-US" sz="3200" dirty="0">
                <a:solidFill>
                  <a:prstClr val="black"/>
                </a:solidFill>
              </a:rPr>
              <a:t>. ...... </a:t>
            </a:r>
            <a:r>
              <a:rPr lang="en-US" altLang="en-US" sz="3200" dirty="0" err="1">
                <a:solidFill>
                  <a:prstClr val="black"/>
                </a:solidFill>
              </a:rPr>
              <a:t>đưa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tiếng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sáo</a:t>
            </a:r>
            <a:r>
              <a:rPr lang="en-US" altLang="en-US" sz="3200" dirty="0">
                <a:solidFill>
                  <a:prstClr val="black"/>
                </a:solidFill>
              </a:rPr>
              <a:t>, ....... </a:t>
            </a:r>
            <a:r>
              <a:rPr lang="en-US" altLang="en-US" sz="3200" dirty="0" err="1">
                <a:solidFill>
                  <a:prstClr val="black"/>
                </a:solidFill>
              </a:rPr>
              <a:t>nâng</a:t>
            </a:r>
            <a:r>
              <a:rPr lang="en-US" altLang="en-US" sz="3200" dirty="0">
                <a:solidFill>
                  <a:prstClr val="black"/>
                </a:solidFill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</a:rPr>
              <a:t>cánh</a:t>
            </a:r>
            <a:r>
              <a:rPr lang="en-US" altLang="en-US" sz="3200" dirty="0">
                <a:solidFill>
                  <a:prstClr val="black"/>
                </a:solidFill>
              </a:rPr>
              <a:t> ....... 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24073" y="3078353"/>
            <a:ext cx="823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srgbClr val="FF0000"/>
                </a:solidFill>
              </a:rPr>
              <a:t>gió</a:t>
            </a:r>
            <a:endParaRPr lang="en-US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0297" y="5045174"/>
            <a:ext cx="823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srgbClr val="FF0000"/>
                </a:solidFill>
              </a:rPr>
              <a:t>Gió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573152" y="5036593"/>
            <a:ext cx="823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0000"/>
                </a:solidFill>
              </a:rPr>
              <a:t>gió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95429" y="5546065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FF0000"/>
                </a:solidFill>
              </a:rPr>
              <a:t>diều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grpSp>
        <p:nvGrpSpPr>
          <p:cNvPr id="49168" name="Group 11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4916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05600"/>
              <a:ext cx="914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7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0" y="0"/>
              <a:ext cx="1905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694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4" grpId="0"/>
      <p:bldP spid="2" grpId="0"/>
      <p:bldP spid="3" grpId="0"/>
      <p:bldP spid="4" grpId="0"/>
      <p:bldP spid="18" grpId="0"/>
      <p:bldP spid="19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"/>
          <p:cNvPicPr>
            <a:picLocks noChangeAspect="1" noChangeArrowheads="1"/>
          </p:cNvPicPr>
          <p:nvPr/>
        </p:nvPicPr>
        <p:blipFill>
          <a:blip r:embed="rId2">
            <a:lum bright="1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3"/>
          <a:stretch>
            <a:fillRect/>
          </a:stretch>
        </p:blipFill>
        <p:spPr bwMode="auto">
          <a:xfrm>
            <a:off x="1739900" y="304800"/>
            <a:ext cx="8686800" cy="6426200"/>
          </a:xfrm>
          <a:prstGeom prst="rect">
            <a:avLst/>
          </a:prstGeom>
          <a:noFill/>
          <a:ln w="1270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24200" y="5943601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Đền thờ An Dương Vương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777414" y="6096000"/>
            <a:ext cx="585787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7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9" y="86915"/>
            <a:ext cx="84149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216" y="1102578"/>
            <a:ext cx="114707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TCN,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Lang.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179 TCN,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0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65172" y="360609"/>
            <a:ext cx="6606862" cy="22022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6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038" y="3056773"/>
            <a:ext cx="114106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– 17)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37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1" name="BAI HOC DAU TIEN.MP3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8100" y="3709988"/>
            <a:ext cx="3048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2" descr="SZ16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>
          <a:xfrm>
            <a:off x="1693863" y="0"/>
            <a:ext cx="9144000" cy="6858000"/>
          </a:xfrm>
          <a:solidFill>
            <a:srgbClr val="FF0066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 descr="redst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191001"/>
            <a:ext cx="815975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05401"/>
            <a:ext cx="15049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14" y="183515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34101"/>
            <a:ext cx="106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31242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WordArt 13"/>
          <p:cNvSpPr>
            <a:spLocks noChangeArrowheads="1" noChangeShapeType="1" noTextEdit="1"/>
          </p:cNvSpPr>
          <p:nvPr/>
        </p:nvSpPr>
        <p:spPr bwMode="auto">
          <a:xfrm>
            <a:off x="2886815" y="2132411"/>
            <a:ext cx="5684948" cy="1096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16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audio>
          </p:childTnLst>
        </p:cTn>
      </p:par>
    </p:tnLst>
    <p:bldLst>
      <p:bldP spid="276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939602" y="914400"/>
            <a:ext cx="6526369" cy="990600"/>
          </a:xfrm>
          <a:prstGeom prst="cloudCallout">
            <a:avLst>
              <a:gd name="adj1" fmla="val -45708"/>
              <a:gd name="adj2" fmla="val 153301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dò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2061693" y="3597498"/>
            <a:ext cx="8049564" cy="1644203"/>
          </a:xfrm>
          <a:prstGeom prst="wedgeRectCallout">
            <a:avLst>
              <a:gd name="adj1" fmla="val 19468"/>
              <a:gd name="adj2" fmla="val -153556"/>
            </a:avLst>
          </a:prstGeom>
          <a:solidFill>
            <a:srgbClr val="99CCFF"/>
          </a:solidFill>
          <a:ln w="60325" cap="rnd">
            <a:solidFill>
              <a:srgbClr val="CC99FF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0000"/>
                </a:solidFill>
              </a:rPr>
              <a:t>Xem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trước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</a:rPr>
              <a:t> : </a:t>
            </a:r>
            <a:r>
              <a:rPr lang="en-US" altLang="en-US" sz="3600" b="1" dirty="0" err="1">
                <a:solidFill>
                  <a:srgbClr val="000000"/>
                </a:solidFill>
              </a:rPr>
              <a:t>Chính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tả</a:t>
            </a:r>
            <a:r>
              <a:rPr lang="en-US" altLang="en-US" sz="3600" b="1" dirty="0">
                <a:solidFill>
                  <a:srgbClr val="000000"/>
                </a:solidFill>
              </a:rPr>
              <a:t> (</a:t>
            </a:r>
            <a:r>
              <a:rPr lang="en-US" altLang="en-US" sz="3600" b="1" dirty="0" err="1">
                <a:solidFill>
                  <a:srgbClr val="000000"/>
                </a:solidFill>
              </a:rPr>
              <a:t>Nghe</a:t>
            </a:r>
            <a:r>
              <a:rPr lang="en-US" altLang="en-US" sz="3600" b="1" dirty="0">
                <a:solidFill>
                  <a:srgbClr val="000000"/>
                </a:solidFill>
              </a:rPr>
              <a:t> – </a:t>
            </a:r>
            <a:r>
              <a:rPr lang="en-US" altLang="en-US" sz="3600" b="1" dirty="0" err="1">
                <a:solidFill>
                  <a:srgbClr val="000000"/>
                </a:solidFill>
              </a:rPr>
              <a:t>viết</a:t>
            </a:r>
            <a:r>
              <a:rPr lang="en-US" altLang="en-US" sz="3600" b="1" dirty="0">
                <a:solidFill>
                  <a:srgbClr val="000000"/>
                </a:solidFill>
              </a:rPr>
              <a:t>): </a:t>
            </a:r>
            <a:r>
              <a:rPr lang="en-US" altLang="en-US" sz="3600" b="1" dirty="0" err="1">
                <a:solidFill>
                  <a:srgbClr val="000000"/>
                </a:solidFill>
              </a:rPr>
              <a:t>Những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hạt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thóc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giống</a:t>
            </a:r>
            <a:r>
              <a:rPr lang="en-US" altLang="en-US" sz="3600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53255" name="Group 11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532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05600"/>
              <a:ext cx="914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0" y="0"/>
              <a:ext cx="1905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533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D63FACD-9965-423E-9649-D466BE7AA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34"/>
            <a:ext cx="12192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764" y="1621641"/>
            <a:ext cx="5638800" cy="1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Chính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tả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Truyện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cổ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mình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12F6735B-1DF8-4434-A56F-62C6664A3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234" y="599377"/>
            <a:ext cx="9829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hai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26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9 </a:t>
            </a:r>
            <a:r>
              <a:rPr lang="en-US" altLang="vi-VN" sz="4000" b="1" dirty="0" err="1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2021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93177" y="3252651"/>
            <a:ext cx="474181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4">
            <a:extLst>
              <a:ext uri="{FF2B5EF4-FFF2-40B4-BE49-F238E27FC236}">
                <a16:creationId xmlns:a16="http://schemas.microsoft.com/office/drawing/2014/main" id="{1137852C-2553-4A7F-A2DC-6A045E17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038" y="3564698"/>
            <a:ext cx="5638800" cy="142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Toán</a:t>
            </a:r>
            <a:endParaRPr lang="en-US" altLang="vi-VN" sz="4000" b="1" dirty="0" smtClean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rgbClr val="FFFFCC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Yến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 ,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tạ</a:t>
            </a:r>
            <a:r>
              <a:rPr lang="en-US" altLang="vi-VN" sz="4000" b="1" dirty="0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 smtClean="0">
                <a:solidFill>
                  <a:srgbClr val="FFFFFF"/>
                </a:solidFill>
                <a:latin typeface="HP001 4 hàng" panose="020B0603050302020204" pitchFamily="34" charset="0"/>
                <a:ea typeface="HP001 5Ha" pitchFamily="34" charset="-127"/>
                <a:cs typeface="Times New Roman" panose="02020603050405020304" pitchFamily="18" charset="0"/>
              </a:rPr>
              <a:t>tấn</a:t>
            </a:r>
            <a:endParaRPr lang="en-US" altLang="vi-VN" sz="4000" b="1" dirty="0">
              <a:solidFill>
                <a:srgbClr val="FFFFFF"/>
              </a:solidFill>
              <a:latin typeface="HP001 4 hàng" panose="020B0603050302020204" pitchFamily="34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1647825" y="806450"/>
            <a:ext cx="8686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Giới thiệu đơn vị đo khối lượng yến, tạ, tấn.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1673225" y="2147888"/>
            <a:ext cx="3124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4581525" y="3097214"/>
            <a:ext cx="2819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yến = 10 kg</a:t>
            </a: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1914525" y="4059239"/>
            <a:ext cx="8153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hay 10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0" name="Group 19"/>
          <p:cNvGrpSpPr>
            <a:grpSpLocks/>
          </p:cNvGrpSpPr>
          <p:nvPr/>
        </p:nvGrpSpPr>
        <p:grpSpPr bwMode="auto">
          <a:xfrm>
            <a:off x="2362201" y="6248400"/>
            <a:ext cx="7693025" cy="609600"/>
            <a:chOff x="530" y="3848"/>
            <a:chExt cx="4846" cy="472"/>
          </a:xfrm>
        </p:grpSpPr>
        <p:pic>
          <p:nvPicPr>
            <p:cNvPr id="6151" name="Picture 20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530" y="3848"/>
              <a:ext cx="306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1" descr="MIL1000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4EEF0"/>
                </a:clrFrom>
                <a:clrTo>
                  <a:srgbClr val="F4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4" t="7500" r="6180" b="83072"/>
            <a:stretch>
              <a:fillRect/>
            </a:stretch>
          </p:blipFill>
          <p:spPr bwMode="auto">
            <a:xfrm>
              <a:off x="2304" y="3848"/>
              <a:ext cx="30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01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7" grpId="0"/>
      <p:bldP spid="149518" grpId="0"/>
      <p:bldP spid="149519" grpId="0"/>
      <p:bldP spid="1495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3104</Words>
  <Application>Microsoft Office PowerPoint</Application>
  <PresentationFormat>Widescreen</PresentationFormat>
  <Paragraphs>511</Paragraphs>
  <Slides>63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63</vt:i4>
      </vt:variant>
    </vt:vector>
  </HeadingPairs>
  <TitlesOfParts>
    <vt:vector size="94" baseType="lpstr">
      <vt:lpstr>.VnTime</vt:lpstr>
      <vt:lpstr>Arial</vt:lpstr>
      <vt:lpstr>Arima Madurai</vt:lpstr>
      <vt:lpstr>Arima Madurai Black</vt:lpstr>
      <vt:lpstr>Calibri</vt:lpstr>
      <vt:lpstr>Calibri Light</vt:lpstr>
      <vt:lpstr>Corbel</vt:lpstr>
      <vt:lpstr>HP001 4 hàng</vt:lpstr>
      <vt:lpstr>HP001 5Ha</vt:lpstr>
      <vt:lpstr>Times New Roman</vt:lpstr>
      <vt:lpstr>Wingdings</vt:lpstr>
      <vt:lpstr>Wingdings 3</vt:lpstr>
      <vt:lpstr>Office Theme</vt:lpstr>
      <vt:lpstr>1_Office Theme</vt:lpstr>
      <vt:lpstr>4_Office Theme</vt:lpstr>
      <vt:lpstr>3_Office Theme</vt:lpstr>
      <vt:lpstr>1_Network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Clouds</vt:lpstr>
      <vt:lpstr>2_Office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Example</cp:lastModifiedBy>
  <cp:revision>128</cp:revision>
  <dcterms:created xsi:type="dcterms:W3CDTF">2021-09-13T14:06:38Z</dcterms:created>
  <dcterms:modified xsi:type="dcterms:W3CDTF">2021-09-28T10:01:26Z</dcterms:modified>
</cp:coreProperties>
</file>